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E599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859025" x="685800"/>
            <a:ext cy="3733200" cx="77724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s"/>
              <a:t>APRENDIZAJE BASADO 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EN 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PROYECTOS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E599"/>
        </a:solidFill>
      </p:bgPr>
    </p:bg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 rot="-462055">
            <a:off y="518868" x="457251"/>
            <a:ext cy="3366671" cx="8229723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FFE599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0" lang="es">
                <a:solidFill>
                  <a:srgbClr val="990000"/>
                </a:solidFill>
                <a:latin typeface="Impact"/>
                <a:ea typeface="Impact"/>
                <a:cs typeface="Impact"/>
                <a:sym typeface="Impact"/>
              </a:rPr>
              <a:t>Son todos aquellos pasos que utilizan los alumnos para hacer más sencilla la recuperación, almacenamiento, uso y obtención de información para aprender un nuevo conocimiento.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90625" x="457200"/>
            <a:ext cy="1166700" cx="8229600"/>
          </a:xfrm>
          <a:prstGeom prst="rect">
            <a:avLst/>
          </a:prstGeom>
          <a:solidFill>
            <a:srgbClr val="6AA84F"/>
          </a:solidFill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Ventajas del aprendizaje basado en proyecto</a:t>
            </a: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348200" x="457200"/>
            <a:ext cy="3498300" cx="8229600"/>
          </a:xfrm>
          <a:prstGeom prst="rect">
            <a:avLst/>
          </a:prstGeom>
          <a:solidFill>
            <a:srgbClr val="1155CC"/>
          </a:solidFill>
          <a:ln w="381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Desarrolla la autonomía del alumno.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Permiten el trabajo cooperativo.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Parten de los interés de los alumnos.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implica el desarrollo de las competencias básicas.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Permite el uso de diferentes estrategias.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3" x="457200"/>
            <a:ext cy="1299899" cx="8229600"/>
          </a:xfrm>
          <a:prstGeom prst="rect">
            <a:avLst/>
          </a:prstGeom>
          <a:solidFill>
            <a:srgbClr val="93C47D"/>
          </a:solidFill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Limitaciones del aprendizaje basado en proyecto: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505875" x="457200"/>
            <a:ext cy="3349200" cx="8229600"/>
          </a:xfrm>
          <a:prstGeom prst="rect">
            <a:avLst/>
          </a:prstGeom>
          <a:solidFill>
            <a:srgbClr val="1155CC"/>
          </a:solidFill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1.En algunas comunidades no hay luz eléctrica.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2. Falta de organización entre los integrantes.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3. Falta de computadoras actualizadas.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