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 id="2147483732" r:id="rId4"/>
    <p:sldMasterId id="2147483780" r:id="rId5"/>
  </p:sldMasterIdLst>
  <p:notesMasterIdLst>
    <p:notesMasterId r:id="rId14"/>
  </p:notesMasterIdLst>
  <p:sldIdLst>
    <p:sldId id="264" r:id="rId6"/>
    <p:sldId id="265" r:id="rId7"/>
    <p:sldId id="266" r:id="rId8"/>
    <p:sldId id="267" r:id="rId9"/>
    <p:sldId id="268" r:id="rId10"/>
    <p:sldId id="269" r:id="rId11"/>
    <p:sldId id="271" r:id="rId12"/>
    <p:sldId id="272" r:id="rId13"/>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84"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A"/>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3715EF-742D-4880-8E6C-8718FF9A976D}" type="datetimeFigureOut">
              <a:rPr lang="es-PA" smtClean="0"/>
              <a:t>09/10/2014</a:t>
            </a:fld>
            <a:endParaRPr lang="es-PA"/>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A"/>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A"/>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F661CB-195A-49F8-AC82-F3DA7615279F}" type="slidenum">
              <a:rPr lang="es-PA" smtClean="0"/>
              <a:t>‹Nº›</a:t>
            </a:fld>
            <a:endParaRPr lang="es-PA"/>
          </a:p>
        </p:txBody>
      </p:sp>
    </p:spTree>
    <p:extLst>
      <p:ext uri="{BB962C8B-B14F-4D97-AF65-F5344CB8AC3E}">
        <p14:creationId xmlns:p14="http://schemas.microsoft.com/office/powerpoint/2010/main" val="4173476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CEF17416-C39A-41F7-BA41-1ADA6E3218FB}" type="slidenum">
              <a:rPr lang="es-MX" smtClean="0">
                <a:solidFill>
                  <a:prstClr val="black"/>
                </a:solidFill>
              </a:rPr>
              <a:pPr/>
              <a:t>4</a:t>
            </a:fld>
            <a:endParaRPr lang="es-MX">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98F167-3792-40BB-95D5-9413EAFDE88F}" type="datetimeFigureOut">
              <a:rPr lang="es-MX" smtClean="0"/>
              <a:pPr/>
              <a:t>10/09/2014</a:t>
            </a:fld>
            <a:endParaRPr lang="es-MX"/>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MX">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867CCEF-9A4D-450F-896C-B373A1947849}" type="slidenum">
              <a:rPr lang="es-MX" smtClean="0">
                <a:solidFill>
                  <a:srgbClr val="94C600"/>
                </a:solidFill>
              </a:rPr>
              <a:pPr/>
              <a:t>‹Nº›</a:t>
            </a:fld>
            <a:endParaRPr lang="es-MX">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696327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D98F167-3792-40BB-95D5-9413EAFDE88F}" type="datetimeFigureOut">
              <a:rPr lang="es-MX" smtClean="0"/>
              <a:pPr/>
              <a:t>10/09/2014</a:t>
            </a:fld>
            <a:endParaRPr lang="es-MX"/>
          </a:p>
        </p:txBody>
      </p:sp>
      <p:sp>
        <p:nvSpPr>
          <p:cNvPr id="5" name="Footer Placeholder 4"/>
          <p:cNvSpPr>
            <a:spLocks noGrp="1"/>
          </p:cNvSpPr>
          <p:nvPr>
            <p:ph type="ftr" sz="quarter" idx="11"/>
          </p:nvPr>
        </p:nvSpPr>
        <p:spPr/>
        <p:txBody>
          <a:bodyPr/>
          <a:lstStyle/>
          <a:p>
            <a:endParaRPr lang="es-MX">
              <a:solidFill>
                <a:srgbClr val="94C600"/>
              </a:solidFill>
            </a:endParaRPr>
          </a:p>
        </p:txBody>
      </p:sp>
      <p:sp>
        <p:nvSpPr>
          <p:cNvPr id="6" name="Slide Number Placeholder 5"/>
          <p:cNvSpPr>
            <a:spLocks noGrp="1"/>
          </p:cNvSpPr>
          <p:nvPr>
            <p:ph type="sldNum" sz="quarter" idx="12"/>
          </p:nvPr>
        </p:nvSpPr>
        <p:spPr/>
        <p:txBody>
          <a:bodyPr/>
          <a:lstStyle/>
          <a:p>
            <a:fld id="{B867CCEF-9A4D-450F-896C-B373A1947849}" type="slidenum">
              <a:rPr lang="es-MX" smtClean="0"/>
              <a:pPr/>
              <a:t>‹Nº›</a:t>
            </a:fld>
            <a:endParaRPr lang="es-MX"/>
          </a:p>
        </p:txBody>
      </p:sp>
    </p:spTree>
    <p:extLst>
      <p:ext uri="{BB962C8B-B14F-4D97-AF65-F5344CB8AC3E}">
        <p14:creationId xmlns:p14="http://schemas.microsoft.com/office/powerpoint/2010/main" val="1412723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D98F167-3792-40BB-95D5-9413EAFDE88F}" type="datetimeFigureOut">
              <a:rPr lang="es-MX" smtClean="0"/>
              <a:pPr/>
              <a:t>10/09/2014</a:t>
            </a:fld>
            <a:endParaRPr lang="es-MX"/>
          </a:p>
        </p:txBody>
      </p:sp>
      <p:sp>
        <p:nvSpPr>
          <p:cNvPr id="5" name="Footer Placeholder 4"/>
          <p:cNvSpPr>
            <a:spLocks noGrp="1"/>
          </p:cNvSpPr>
          <p:nvPr>
            <p:ph type="ftr" sz="quarter" idx="11"/>
          </p:nvPr>
        </p:nvSpPr>
        <p:spPr/>
        <p:txBody>
          <a:bodyPr/>
          <a:lstStyle/>
          <a:p>
            <a:endParaRPr lang="es-MX">
              <a:solidFill>
                <a:srgbClr val="94C600"/>
              </a:solidFill>
            </a:endParaRPr>
          </a:p>
        </p:txBody>
      </p:sp>
      <p:sp>
        <p:nvSpPr>
          <p:cNvPr id="6" name="Slide Number Placeholder 5"/>
          <p:cNvSpPr>
            <a:spLocks noGrp="1"/>
          </p:cNvSpPr>
          <p:nvPr>
            <p:ph type="sldNum" sz="quarter" idx="12"/>
          </p:nvPr>
        </p:nvSpPr>
        <p:spPr/>
        <p:txBody>
          <a:bodyPr/>
          <a:lstStyle/>
          <a:p>
            <a:fld id="{B867CCEF-9A4D-450F-896C-B373A1947849}" type="slidenum">
              <a:rPr lang="es-MX" smtClean="0"/>
              <a:pPr/>
              <a:t>‹Nº›</a:t>
            </a:fld>
            <a:endParaRPr lang="es-MX"/>
          </a:p>
        </p:txBody>
      </p:sp>
    </p:spTree>
    <p:extLst>
      <p:ext uri="{BB962C8B-B14F-4D97-AF65-F5344CB8AC3E}">
        <p14:creationId xmlns:p14="http://schemas.microsoft.com/office/powerpoint/2010/main" val="2247456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A"/>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A"/>
          </a:p>
        </p:txBody>
      </p:sp>
      <p:sp>
        <p:nvSpPr>
          <p:cNvPr id="4" name="3 Marcador de fecha"/>
          <p:cNvSpPr>
            <a:spLocks noGrp="1"/>
          </p:cNvSpPr>
          <p:nvPr>
            <p:ph type="dt" sz="half" idx="10"/>
          </p:nvPr>
        </p:nvSpPr>
        <p:spPr/>
        <p:txBody>
          <a:bodyPr/>
          <a:lstStyle/>
          <a:p>
            <a:fld id="{EEB46063-9B1F-4ED9-9527-C365B685C729}" type="datetimeFigureOut">
              <a:rPr lang="es-PA" smtClean="0">
                <a:solidFill>
                  <a:prstClr val="black">
                    <a:tint val="75000"/>
                  </a:prstClr>
                </a:solidFill>
              </a:rPr>
              <a:pPr/>
              <a:t>09/10/2014</a:t>
            </a:fld>
            <a:endParaRPr lang="es-PA">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PA">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E9BF6FE4-06AB-4111-A3C0-0BED7A3E11AB}"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1346958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p>
            <a:fld id="{EEB46063-9B1F-4ED9-9527-C365B685C729}" type="datetimeFigureOut">
              <a:rPr lang="es-PA" smtClean="0">
                <a:solidFill>
                  <a:prstClr val="black">
                    <a:tint val="75000"/>
                  </a:prstClr>
                </a:solidFill>
              </a:rPr>
              <a:pPr/>
              <a:t>09/10/2014</a:t>
            </a:fld>
            <a:endParaRPr lang="es-PA">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PA">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E9BF6FE4-06AB-4111-A3C0-0BED7A3E11AB}"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2997174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EB46063-9B1F-4ED9-9527-C365B685C729}" type="datetimeFigureOut">
              <a:rPr lang="es-PA" smtClean="0">
                <a:solidFill>
                  <a:prstClr val="black">
                    <a:tint val="75000"/>
                  </a:prstClr>
                </a:solidFill>
              </a:rPr>
              <a:pPr/>
              <a:t>09/10/2014</a:t>
            </a:fld>
            <a:endParaRPr lang="es-PA">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PA">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E9BF6FE4-06AB-4111-A3C0-0BED7A3E11AB}"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1356648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fecha"/>
          <p:cNvSpPr>
            <a:spLocks noGrp="1"/>
          </p:cNvSpPr>
          <p:nvPr>
            <p:ph type="dt" sz="half" idx="10"/>
          </p:nvPr>
        </p:nvSpPr>
        <p:spPr/>
        <p:txBody>
          <a:bodyPr/>
          <a:lstStyle/>
          <a:p>
            <a:fld id="{EEB46063-9B1F-4ED9-9527-C365B685C729}" type="datetimeFigureOut">
              <a:rPr lang="es-PA" smtClean="0">
                <a:solidFill>
                  <a:prstClr val="black">
                    <a:tint val="75000"/>
                  </a:prstClr>
                </a:solidFill>
              </a:rPr>
              <a:pPr/>
              <a:t>09/10/2014</a:t>
            </a:fld>
            <a:endParaRPr lang="es-PA">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PA">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E9BF6FE4-06AB-4111-A3C0-0BED7A3E11AB}"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2524303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6 Marcador de fecha"/>
          <p:cNvSpPr>
            <a:spLocks noGrp="1"/>
          </p:cNvSpPr>
          <p:nvPr>
            <p:ph type="dt" sz="half" idx="10"/>
          </p:nvPr>
        </p:nvSpPr>
        <p:spPr/>
        <p:txBody>
          <a:bodyPr/>
          <a:lstStyle/>
          <a:p>
            <a:fld id="{EEB46063-9B1F-4ED9-9527-C365B685C729}" type="datetimeFigureOut">
              <a:rPr lang="es-PA" smtClean="0">
                <a:solidFill>
                  <a:prstClr val="black">
                    <a:tint val="75000"/>
                  </a:prstClr>
                </a:solidFill>
              </a:rPr>
              <a:pPr/>
              <a:t>09/10/2014</a:t>
            </a:fld>
            <a:endParaRPr lang="es-PA">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PA">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E9BF6FE4-06AB-4111-A3C0-0BED7A3E11AB}"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1303021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fecha"/>
          <p:cNvSpPr>
            <a:spLocks noGrp="1"/>
          </p:cNvSpPr>
          <p:nvPr>
            <p:ph type="dt" sz="half" idx="10"/>
          </p:nvPr>
        </p:nvSpPr>
        <p:spPr/>
        <p:txBody>
          <a:bodyPr/>
          <a:lstStyle/>
          <a:p>
            <a:fld id="{EEB46063-9B1F-4ED9-9527-C365B685C729}" type="datetimeFigureOut">
              <a:rPr lang="es-PA" smtClean="0">
                <a:solidFill>
                  <a:prstClr val="black">
                    <a:tint val="75000"/>
                  </a:prstClr>
                </a:solidFill>
              </a:rPr>
              <a:pPr/>
              <a:t>09/10/2014</a:t>
            </a:fld>
            <a:endParaRPr lang="es-PA">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PA">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E9BF6FE4-06AB-4111-A3C0-0BED7A3E11AB}"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38695017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EB46063-9B1F-4ED9-9527-C365B685C729}" type="datetimeFigureOut">
              <a:rPr lang="es-PA" smtClean="0">
                <a:solidFill>
                  <a:prstClr val="black">
                    <a:tint val="75000"/>
                  </a:prstClr>
                </a:solidFill>
              </a:rPr>
              <a:pPr/>
              <a:t>09/10/2014</a:t>
            </a:fld>
            <a:endParaRPr lang="es-PA">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PA">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E9BF6FE4-06AB-4111-A3C0-0BED7A3E11AB}"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8248738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A"/>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EB46063-9B1F-4ED9-9527-C365B685C729}" type="datetimeFigureOut">
              <a:rPr lang="es-PA" smtClean="0">
                <a:solidFill>
                  <a:prstClr val="black">
                    <a:tint val="75000"/>
                  </a:prstClr>
                </a:solidFill>
              </a:rPr>
              <a:pPr/>
              <a:t>09/10/2014</a:t>
            </a:fld>
            <a:endParaRPr lang="es-PA">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PA">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E9BF6FE4-06AB-4111-A3C0-0BED7A3E11AB}"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265579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D98F167-3792-40BB-95D5-9413EAFDE88F}" type="datetimeFigureOut">
              <a:rPr lang="es-MX" smtClean="0"/>
              <a:pPr/>
              <a:t>10/09/2014</a:t>
            </a:fld>
            <a:endParaRPr lang="es-MX"/>
          </a:p>
        </p:txBody>
      </p:sp>
      <p:sp>
        <p:nvSpPr>
          <p:cNvPr id="5" name="Footer Placeholder 4"/>
          <p:cNvSpPr>
            <a:spLocks noGrp="1"/>
          </p:cNvSpPr>
          <p:nvPr>
            <p:ph type="ftr" sz="quarter" idx="11"/>
          </p:nvPr>
        </p:nvSpPr>
        <p:spPr/>
        <p:txBody>
          <a:bodyPr/>
          <a:lstStyle/>
          <a:p>
            <a:endParaRPr lang="es-MX">
              <a:solidFill>
                <a:srgbClr val="94C600"/>
              </a:solidFill>
            </a:endParaRPr>
          </a:p>
        </p:txBody>
      </p:sp>
      <p:sp>
        <p:nvSpPr>
          <p:cNvPr id="6" name="Slide Number Placeholder 5"/>
          <p:cNvSpPr>
            <a:spLocks noGrp="1"/>
          </p:cNvSpPr>
          <p:nvPr>
            <p:ph type="sldNum" sz="quarter" idx="12"/>
          </p:nvPr>
        </p:nvSpPr>
        <p:spPr/>
        <p:txBody>
          <a:bodyPr/>
          <a:lstStyle/>
          <a:p>
            <a:fld id="{B867CCEF-9A4D-450F-896C-B373A1947849}" type="slidenum">
              <a:rPr lang="es-MX" smtClean="0"/>
              <a:pPr/>
              <a:t>‹Nº›</a:t>
            </a:fld>
            <a:endParaRPr lang="es-MX"/>
          </a:p>
        </p:txBody>
      </p:sp>
    </p:spTree>
    <p:extLst>
      <p:ext uri="{BB962C8B-B14F-4D97-AF65-F5344CB8AC3E}">
        <p14:creationId xmlns:p14="http://schemas.microsoft.com/office/powerpoint/2010/main" val="4358726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A"/>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A"/>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EB46063-9B1F-4ED9-9527-C365B685C729}" type="datetimeFigureOut">
              <a:rPr lang="es-PA" smtClean="0">
                <a:solidFill>
                  <a:prstClr val="black">
                    <a:tint val="75000"/>
                  </a:prstClr>
                </a:solidFill>
              </a:rPr>
              <a:pPr/>
              <a:t>09/10/2014</a:t>
            </a:fld>
            <a:endParaRPr lang="es-PA">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PA">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E9BF6FE4-06AB-4111-A3C0-0BED7A3E11AB}"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6206820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p>
            <a:fld id="{EEB46063-9B1F-4ED9-9527-C365B685C729}" type="datetimeFigureOut">
              <a:rPr lang="es-PA" smtClean="0">
                <a:solidFill>
                  <a:prstClr val="black">
                    <a:tint val="75000"/>
                  </a:prstClr>
                </a:solidFill>
              </a:rPr>
              <a:pPr/>
              <a:t>09/10/2014</a:t>
            </a:fld>
            <a:endParaRPr lang="es-PA">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PA">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E9BF6FE4-06AB-4111-A3C0-0BED7A3E11AB}"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19836588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p>
            <a:fld id="{EEB46063-9B1F-4ED9-9527-C365B685C729}" type="datetimeFigureOut">
              <a:rPr lang="es-PA" smtClean="0">
                <a:solidFill>
                  <a:prstClr val="black">
                    <a:tint val="75000"/>
                  </a:prstClr>
                </a:solidFill>
              </a:rPr>
              <a:pPr/>
              <a:t>09/10/2014</a:t>
            </a:fld>
            <a:endParaRPr lang="es-PA">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PA">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E9BF6FE4-06AB-4111-A3C0-0BED7A3E11AB}"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39179412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158B4DAD-7721-499E-9E59-CEC92399316F}" type="datetimeFigureOut">
              <a:rPr lang="es-PA" smtClean="0">
                <a:solidFill>
                  <a:srgbClr val="DBF5F9">
                    <a:shade val="90000"/>
                  </a:srgbClr>
                </a:solidFill>
              </a:rPr>
              <a:pPr/>
              <a:t>09/10/2014</a:t>
            </a:fld>
            <a:endParaRPr lang="es-PA">
              <a:solidFill>
                <a:srgbClr val="DBF5F9">
                  <a:shade val="90000"/>
                </a:srgbClr>
              </a:solidFill>
            </a:endParaRPr>
          </a:p>
        </p:txBody>
      </p:sp>
      <p:sp>
        <p:nvSpPr>
          <p:cNvPr id="19" name="Footer Placeholder 18"/>
          <p:cNvSpPr>
            <a:spLocks noGrp="1"/>
          </p:cNvSpPr>
          <p:nvPr>
            <p:ph type="ftr" sz="quarter" idx="11"/>
          </p:nvPr>
        </p:nvSpPr>
        <p:spPr/>
        <p:txBody>
          <a:bodyPr/>
          <a:lstStyle/>
          <a:p>
            <a:endParaRPr lang="es-PA">
              <a:solidFill>
                <a:srgbClr val="DBF5F9">
                  <a:shade val="90000"/>
                </a:srgbClr>
              </a:solidFill>
            </a:endParaRPr>
          </a:p>
        </p:txBody>
      </p:sp>
      <p:sp>
        <p:nvSpPr>
          <p:cNvPr id="27" name="Slide Number Placeholder 26"/>
          <p:cNvSpPr>
            <a:spLocks noGrp="1"/>
          </p:cNvSpPr>
          <p:nvPr>
            <p:ph type="sldNum" sz="quarter" idx="12"/>
          </p:nvPr>
        </p:nvSpPr>
        <p:spPr/>
        <p:txBody>
          <a:bodyPr/>
          <a:lstStyle/>
          <a:p>
            <a:fld id="{272EA4EC-F767-4336-A811-29099EB47798}" type="slidenum">
              <a:rPr lang="es-PA" smtClean="0">
                <a:solidFill>
                  <a:srgbClr val="DBF5F9">
                    <a:shade val="90000"/>
                  </a:srgbClr>
                </a:solidFill>
              </a:rPr>
              <a:pPr/>
              <a:t>‹Nº›</a:t>
            </a:fld>
            <a:endParaRPr lang="es-PA">
              <a:solidFill>
                <a:srgbClr val="DBF5F9">
                  <a:shade val="90000"/>
                </a:srgbClr>
              </a:solidFill>
            </a:endParaRPr>
          </a:p>
        </p:txBody>
      </p:sp>
    </p:spTree>
    <p:extLst>
      <p:ext uri="{BB962C8B-B14F-4D97-AF65-F5344CB8AC3E}">
        <p14:creationId xmlns:p14="http://schemas.microsoft.com/office/powerpoint/2010/main" val="3593978752"/>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158B4DAD-7721-499E-9E59-CEC92399316F}" type="datetimeFigureOut">
              <a:rPr lang="es-PA" smtClean="0">
                <a:solidFill>
                  <a:srgbClr val="04617B">
                    <a:shade val="90000"/>
                  </a:srgbClr>
                </a:solidFill>
              </a:rPr>
              <a:pPr/>
              <a:t>09/10/2014</a:t>
            </a:fld>
            <a:endParaRPr lang="es-PA">
              <a:solidFill>
                <a:srgbClr val="04617B">
                  <a:shade val="90000"/>
                </a:srgbClr>
              </a:solidFill>
            </a:endParaRPr>
          </a:p>
        </p:txBody>
      </p:sp>
      <p:sp>
        <p:nvSpPr>
          <p:cNvPr id="5" name="Footer Placeholder 4"/>
          <p:cNvSpPr>
            <a:spLocks noGrp="1"/>
          </p:cNvSpPr>
          <p:nvPr>
            <p:ph type="ftr" sz="quarter" idx="11"/>
          </p:nvPr>
        </p:nvSpPr>
        <p:spPr/>
        <p:txBody>
          <a:bodyPr/>
          <a:lstStyle/>
          <a:p>
            <a:endParaRPr lang="es-PA">
              <a:solidFill>
                <a:srgbClr val="04617B">
                  <a:shade val="90000"/>
                </a:srgbClr>
              </a:solidFill>
            </a:endParaRPr>
          </a:p>
        </p:txBody>
      </p:sp>
      <p:sp>
        <p:nvSpPr>
          <p:cNvPr id="6" name="Slide Number Placeholder 5"/>
          <p:cNvSpPr>
            <a:spLocks noGrp="1"/>
          </p:cNvSpPr>
          <p:nvPr>
            <p:ph type="sldNum" sz="quarter" idx="12"/>
          </p:nvPr>
        </p:nvSpPr>
        <p:spPr/>
        <p:txBody>
          <a:bodyPr/>
          <a:lstStyle/>
          <a:p>
            <a:fld id="{272EA4EC-F767-4336-A811-29099EB47798}" type="slidenum">
              <a:rPr lang="es-PA" smtClean="0">
                <a:solidFill>
                  <a:srgbClr val="04617B">
                    <a:shade val="90000"/>
                  </a:srgbClr>
                </a:solidFill>
              </a:rPr>
              <a:pPr/>
              <a:t>‹Nº›</a:t>
            </a:fld>
            <a:endParaRPr lang="es-PA">
              <a:solidFill>
                <a:srgbClr val="04617B">
                  <a:shade val="90000"/>
                </a:srgbClr>
              </a:solidFill>
            </a:endParaRPr>
          </a:p>
        </p:txBody>
      </p:sp>
    </p:spTree>
    <p:extLst>
      <p:ext uri="{BB962C8B-B14F-4D97-AF65-F5344CB8AC3E}">
        <p14:creationId xmlns:p14="http://schemas.microsoft.com/office/powerpoint/2010/main" val="12539918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158B4DAD-7721-499E-9E59-CEC92399316F}" type="datetimeFigureOut">
              <a:rPr lang="es-PA" smtClean="0">
                <a:solidFill>
                  <a:srgbClr val="DBF5F9">
                    <a:shade val="90000"/>
                  </a:srgbClr>
                </a:solidFill>
              </a:rPr>
              <a:pPr/>
              <a:t>09/10/2014</a:t>
            </a:fld>
            <a:endParaRPr lang="es-PA">
              <a:solidFill>
                <a:srgbClr val="DBF5F9">
                  <a:shade val="90000"/>
                </a:srgbClr>
              </a:solidFill>
            </a:endParaRPr>
          </a:p>
        </p:txBody>
      </p:sp>
      <p:sp>
        <p:nvSpPr>
          <p:cNvPr id="5" name="Footer Placeholder 4"/>
          <p:cNvSpPr>
            <a:spLocks noGrp="1"/>
          </p:cNvSpPr>
          <p:nvPr>
            <p:ph type="ftr" sz="quarter" idx="11"/>
          </p:nvPr>
        </p:nvSpPr>
        <p:spPr/>
        <p:txBody>
          <a:bodyPr/>
          <a:lstStyle/>
          <a:p>
            <a:endParaRPr lang="es-PA">
              <a:solidFill>
                <a:srgbClr val="DBF5F9">
                  <a:shade val="90000"/>
                </a:srgbClr>
              </a:solidFill>
            </a:endParaRPr>
          </a:p>
        </p:txBody>
      </p:sp>
      <p:sp>
        <p:nvSpPr>
          <p:cNvPr id="6" name="Slide Number Placeholder 5"/>
          <p:cNvSpPr>
            <a:spLocks noGrp="1"/>
          </p:cNvSpPr>
          <p:nvPr>
            <p:ph type="sldNum" sz="quarter" idx="12"/>
          </p:nvPr>
        </p:nvSpPr>
        <p:spPr/>
        <p:txBody>
          <a:bodyPr/>
          <a:lstStyle/>
          <a:p>
            <a:fld id="{272EA4EC-F767-4336-A811-29099EB47798}" type="slidenum">
              <a:rPr lang="es-PA" smtClean="0">
                <a:solidFill>
                  <a:srgbClr val="DBF5F9">
                    <a:shade val="90000"/>
                  </a:srgbClr>
                </a:solidFill>
              </a:rPr>
              <a:pPr/>
              <a:t>‹Nº›</a:t>
            </a:fld>
            <a:endParaRPr lang="es-PA">
              <a:solidFill>
                <a:srgbClr val="DBF5F9">
                  <a:shade val="90000"/>
                </a:srgbClr>
              </a:solidFill>
            </a:endParaRPr>
          </a:p>
        </p:txBody>
      </p:sp>
    </p:spTree>
    <p:extLst>
      <p:ext uri="{BB962C8B-B14F-4D97-AF65-F5344CB8AC3E}">
        <p14:creationId xmlns:p14="http://schemas.microsoft.com/office/powerpoint/2010/main" val="2179479010"/>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158B4DAD-7721-499E-9E59-CEC92399316F}" type="datetimeFigureOut">
              <a:rPr lang="es-PA" smtClean="0">
                <a:solidFill>
                  <a:srgbClr val="04617B">
                    <a:shade val="90000"/>
                  </a:srgbClr>
                </a:solidFill>
              </a:rPr>
              <a:pPr/>
              <a:t>09/10/2014</a:t>
            </a:fld>
            <a:endParaRPr lang="es-PA">
              <a:solidFill>
                <a:srgbClr val="04617B">
                  <a:shade val="90000"/>
                </a:srgbClr>
              </a:solidFill>
            </a:endParaRPr>
          </a:p>
        </p:txBody>
      </p:sp>
      <p:sp>
        <p:nvSpPr>
          <p:cNvPr id="6" name="Footer Placeholder 5"/>
          <p:cNvSpPr>
            <a:spLocks noGrp="1"/>
          </p:cNvSpPr>
          <p:nvPr>
            <p:ph type="ftr" sz="quarter" idx="11"/>
          </p:nvPr>
        </p:nvSpPr>
        <p:spPr/>
        <p:txBody>
          <a:bodyPr/>
          <a:lstStyle/>
          <a:p>
            <a:endParaRPr lang="es-PA">
              <a:solidFill>
                <a:srgbClr val="04617B">
                  <a:shade val="90000"/>
                </a:srgbClr>
              </a:solidFill>
            </a:endParaRPr>
          </a:p>
        </p:txBody>
      </p:sp>
      <p:sp>
        <p:nvSpPr>
          <p:cNvPr id="7" name="Slide Number Placeholder 6"/>
          <p:cNvSpPr>
            <a:spLocks noGrp="1"/>
          </p:cNvSpPr>
          <p:nvPr>
            <p:ph type="sldNum" sz="quarter" idx="12"/>
          </p:nvPr>
        </p:nvSpPr>
        <p:spPr/>
        <p:txBody>
          <a:bodyPr/>
          <a:lstStyle/>
          <a:p>
            <a:fld id="{272EA4EC-F767-4336-A811-29099EB47798}" type="slidenum">
              <a:rPr lang="es-PA" smtClean="0">
                <a:solidFill>
                  <a:srgbClr val="04617B">
                    <a:shade val="90000"/>
                  </a:srgbClr>
                </a:solidFill>
              </a:rPr>
              <a:pPr/>
              <a:t>‹Nº›</a:t>
            </a:fld>
            <a:endParaRPr lang="es-PA">
              <a:solidFill>
                <a:srgbClr val="04617B">
                  <a:shade val="90000"/>
                </a:srgbClr>
              </a:solidFill>
            </a:endParaRPr>
          </a:p>
        </p:txBody>
      </p:sp>
    </p:spTree>
    <p:extLst>
      <p:ext uri="{BB962C8B-B14F-4D97-AF65-F5344CB8AC3E}">
        <p14:creationId xmlns:p14="http://schemas.microsoft.com/office/powerpoint/2010/main" val="2648723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158B4DAD-7721-499E-9E59-CEC92399316F}" type="datetimeFigureOut">
              <a:rPr lang="es-PA" smtClean="0">
                <a:solidFill>
                  <a:srgbClr val="04617B">
                    <a:shade val="90000"/>
                  </a:srgbClr>
                </a:solidFill>
              </a:rPr>
              <a:pPr/>
              <a:t>09/10/2014</a:t>
            </a:fld>
            <a:endParaRPr lang="es-PA">
              <a:solidFill>
                <a:srgbClr val="04617B">
                  <a:shade val="90000"/>
                </a:srgbClr>
              </a:solidFill>
            </a:endParaRPr>
          </a:p>
        </p:txBody>
      </p:sp>
      <p:sp>
        <p:nvSpPr>
          <p:cNvPr id="8" name="Footer Placeholder 7"/>
          <p:cNvSpPr>
            <a:spLocks noGrp="1"/>
          </p:cNvSpPr>
          <p:nvPr>
            <p:ph type="ftr" sz="quarter" idx="11"/>
          </p:nvPr>
        </p:nvSpPr>
        <p:spPr/>
        <p:txBody>
          <a:bodyPr/>
          <a:lstStyle/>
          <a:p>
            <a:endParaRPr lang="es-PA">
              <a:solidFill>
                <a:srgbClr val="04617B">
                  <a:shade val="90000"/>
                </a:srgbClr>
              </a:solidFill>
            </a:endParaRPr>
          </a:p>
        </p:txBody>
      </p:sp>
      <p:sp>
        <p:nvSpPr>
          <p:cNvPr id="9" name="Slide Number Placeholder 8"/>
          <p:cNvSpPr>
            <a:spLocks noGrp="1"/>
          </p:cNvSpPr>
          <p:nvPr>
            <p:ph type="sldNum" sz="quarter" idx="12"/>
          </p:nvPr>
        </p:nvSpPr>
        <p:spPr/>
        <p:txBody>
          <a:bodyPr/>
          <a:lstStyle/>
          <a:p>
            <a:fld id="{272EA4EC-F767-4336-A811-29099EB47798}" type="slidenum">
              <a:rPr lang="es-PA" smtClean="0">
                <a:solidFill>
                  <a:srgbClr val="04617B">
                    <a:shade val="90000"/>
                  </a:srgbClr>
                </a:solidFill>
              </a:rPr>
              <a:pPr/>
              <a:t>‹Nº›</a:t>
            </a:fld>
            <a:endParaRPr lang="es-PA">
              <a:solidFill>
                <a:srgbClr val="04617B">
                  <a:shade val="90000"/>
                </a:srgbClr>
              </a:solidFill>
            </a:endParaRPr>
          </a:p>
        </p:txBody>
      </p:sp>
    </p:spTree>
    <p:extLst>
      <p:ext uri="{BB962C8B-B14F-4D97-AF65-F5344CB8AC3E}">
        <p14:creationId xmlns:p14="http://schemas.microsoft.com/office/powerpoint/2010/main" val="13080116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158B4DAD-7721-499E-9E59-CEC92399316F}" type="datetimeFigureOut">
              <a:rPr lang="es-PA" smtClean="0">
                <a:solidFill>
                  <a:srgbClr val="04617B">
                    <a:shade val="90000"/>
                  </a:srgbClr>
                </a:solidFill>
              </a:rPr>
              <a:pPr/>
              <a:t>09/10/2014</a:t>
            </a:fld>
            <a:endParaRPr lang="es-PA">
              <a:solidFill>
                <a:srgbClr val="04617B">
                  <a:shade val="90000"/>
                </a:srgbClr>
              </a:solidFill>
            </a:endParaRPr>
          </a:p>
        </p:txBody>
      </p:sp>
      <p:sp>
        <p:nvSpPr>
          <p:cNvPr id="4" name="Footer Placeholder 3"/>
          <p:cNvSpPr>
            <a:spLocks noGrp="1"/>
          </p:cNvSpPr>
          <p:nvPr>
            <p:ph type="ftr" sz="quarter" idx="11"/>
          </p:nvPr>
        </p:nvSpPr>
        <p:spPr/>
        <p:txBody>
          <a:bodyPr/>
          <a:lstStyle/>
          <a:p>
            <a:endParaRPr lang="es-PA">
              <a:solidFill>
                <a:srgbClr val="04617B">
                  <a:shade val="90000"/>
                </a:srgbClr>
              </a:solidFill>
            </a:endParaRPr>
          </a:p>
        </p:txBody>
      </p:sp>
      <p:sp>
        <p:nvSpPr>
          <p:cNvPr id="5" name="Slide Number Placeholder 4"/>
          <p:cNvSpPr>
            <a:spLocks noGrp="1"/>
          </p:cNvSpPr>
          <p:nvPr>
            <p:ph type="sldNum" sz="quarter" idx="12"/>
          </p:nvPr>
        </p:nvSpPr>
        <p:spPr/>
        <p:txBody>
          <a:bodyPr/>
          <a:lstStyle/>
          <a:p>
            <a:fld id="{272EA4EC-F767-4336-A811-29099EB47798}" type="slidenum">
              <a:rPr lang="es-PA" smtClean="0">
                <a:solidFill>
                  <a:srgbClr val="04617B">
                    <a:shade val="90000"/>
                  </a:srgbClr>
                </a:solidFill>
              </a:rPr>
              <a:pPr/>
              <a:t>‹Nº›</a:t>
            </a:fld>
            <a:endParaRPr lang="es-PA">
              <a:solidFill>
                <a:srgbClr val="04617B">
                  <a:shade val="90000"/>
                </a:srgbClr>
              </a:solidFill>
            </a:endParaRPr>
          </a:p>
        </p:txBody>
      </p:sp>
    </p:spTree>
    <p:extLst>
      <p:ext uri="{BB962C8B-B14F-4D97-AF65-F5344CB8AC3E}">
        <p14:creationId xmlns:p14="http://schemas.microsoft.com/office/powerpoint/2010/main" val="15804477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8B4DAD-7721-499E-9E59-CEC92399316F}" type="datetimeFigureOut">
              <a:rPr lang="es-PA" smtClean="0">
                <a:solidFill>
                  <a:srgbClr val="04617B">
                    <a:shade val="90000"/>
                  </a:srgbClr>
                </a:solidFill>
              </a:rPr>
              <a:pPr/>
              <a:t>09/10/2014</a:t>
            </a:fld>
            <a:endParaRPr lang="es-PA">
              <a:solidFill>
                <a:srgbClr val="04617B">
                  <a:shade val="90000"/>
                </a:srgbClr>
              </a:solidFill>
            </a:endParaRPr>
          </a:p>
        </p:txBody>
      </p:sp>
      <p:sp>
        <p:nvSpPr>
          <p:cNvPr id="3" name="Footer Placeholder 2"/>
          <p:cNvSpPr>
            <a:spLocks noGrp="1"/>
          </p:cNvSpPr>
          <p:nvPr>
            <p:ph type="ftr" sz="quarter" idx="11"/>
          </p:nvPr>
        </p:nvSpPr>
        <p:spPr/>
        <p:txBody>
          <a:bodyPr/>
          <a:lstStyle/>
          <a:p>
            <a:endParaRPr lang="es-PA">
              <a:solidFill>
                <a:srgbClr val="04617B">
                  <a:shade val="90000"/>
                </a:srgbClr>
              </a:solidFill>
            </a:endParaRPr>
          </a:p>
        </p:txBody>
      </p:sp>
      <p:sp>
        <p:nvSpPr>
          <p:cNvPr id="4" name="Slide Number Placeholder 3"/>
          <p:cNvSpPr>
            <a:spLocks noGrp="1"/>
          </p:cNvSpPr>
          <p:nvPr>
            <p:ph type="sldNum" sz="quarter" idx="12"/>
          </p:nvPr>
        </p:nvSpPr>
        <p:spPr/>
        <p:txBody>
          <a:bodyPr/>
          <a:lstStyle/>
          <a:p>
            <a:fld id="{272EA4EC-F767-4336-A811-29099EB47798}" type="slidenum">
              <a:rPr lang="es-PA" smtClean="0">
                <a:solidFill>
                  <a:srgbClr val="04617B">
                    <a:shade val="90000"/>
                  </a:srgbClr>
                </a:solidFill>
              </a:rPr>
              <a:pPr/>
              <a:t>‹Nº›</a:t>
            </a:fld>
            <a:endParaRPr lang="es-PA">
              <a:solidFill>
                <a:srgbClr val="04617B">
                  <a:shade val="90000"/>
                </a:srgbClr>
              </a:solidFill>
            </a:endParaRPr>
          </a:p>
        </p:txBody>
      </p:sp>
    </p:spTree>
    <p:extLst>
      <p:ext uri="{BB962C8B-B14F-4D97-AF65-F5344CB8AC3E}">
        <p14:creationId xmlns:p14="http://schemas.microsoft.com/office/powerpoint/2010/main" val="376785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D98F167-3792-40BB-95D5-9413EAFDE88F}" type="datetimeFigureOut">
              <a:rPr lang="es-MX" smtClean="0"/>
              <a:pPr/>
              <a:t>10/09/2014</a:t>
            </a:fld>
            <a:endParaRPr lang="es-MX"/>
          </a:p>
        </p:txBody>
      </p:sp>
      <p:sp>
        <p:nvSpPr>
          <p:cNvPr id="5" name="Footer Placeholder 4"/>
          <p:cNvSpPr>
            <a:spLocks noGrp="1"/>
          </p:cNvSpPr>
          <p:nvPr>
            <p:ph type="ftr" sz="quarter" idx="11"/>
          </p:nvPr>
        </p:nvSpPr>
        <p:spPr/>
        <p:txBody>
          <a:bodyPr/>
          <a:lstStyle/>
          <a:p>
            <a:endParaRPr lang="es-MX">
              <a:solidFill>
                <a:srgbClr val="94C600"/>
              </a:solidFill>
            </a:endParaRPr>
          </a:p>
        </p:txBody>
      </p:sp>
      <p:sp>
        <p:nvSpPr>
          <p:cNvPr id="6" name="Slide Number Placeholder 5"/>
          <p:cNvSpPr>
            <a:spLocks noGrp="1"/>
          </p:cNvSpPr>
          <p:nvPr>
            <p:ph type="sldNum" sz="quarter" idx="12"/>
          </p:nvPr>
        </p:nvSpPr>
        <p:spPr/>
        <p:txBody>
          <a:bodyPr/>
          <a:lstStyle/>
          <a:p>
            <a:fld id="{B867CCEF-9A4D-450F-896C-B373A1947849}" type="slidenum">
              <a:rPr lang="es-MX" smtClean="0"/>
              <a:pPr/>
              <a:t>‹Nº›</a:t>
            </a:fld>
            <a:endParaRPr lang="es-MX"/>
          </a:p>
        </p:txBody>
      </p:sp>
    </p:spTree>
    <p:extLst>
      <p:ext uri="{BB962C8B-B14F-4D97-AF65-F5344CB8AC3E}">
        <p14:creationId xmlns:p14="http://schemas.microsoft.com/office/powerpoint/2010/main" val="36495454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158B4DAD-7721-499E-9E59-CEC92399316F}" type="datetimeFigureOut">
              <a:rPr lang="es-PA" smtClean="0">
                <a:solidFill>
                  <a:srgbClr val="04617B">
                    <a:shade val="90000"/>
                  </a:srgbClr>
                </a:solidFill>
              </a:rPr>
              <a:pPr/>
              <a:t>09/10/2014</a:t>
            </a:fld>
            <a:endParaRPr lang="es-PA">
              <a:solidFill>
                <a:srgbClr val="04617B">
                  <a:shade val="90000"/>
                </a:srgbClr>
              </a:solidFill>
            </a:endParaRPr>
          </a:p>
        </p:txBody>
      </p:sp>
      <p:sp>
        <p:nvSpPr>
          <p:cNvPr id="6" name="Footer Placeholder 5"/>
          <p:cNvSpPr>
            <a:spLocks noGrp="1"/>
          </p:cNvSpPr>
          <p:nvPr>
            <p:ph type="ftr" sz="quarter" idx="11"/>
          </p:nvPr>
        </p:nvSpPr>
        <p:spPr/>
        <p:txBody>
          <a:bodyPr/>
          <a:lstStyle/>
          <a:p>
            <a:endParaRPr lang="es-PA">
              <a:solidFill>
                <a:srgbClr val="04617B">
                  <a:shade val="90000"/>
                </a:srgbClr>
              </a:solidFill>
            </a:endParaRPr>
          </a:p>
        </p:txBody>
      </p:sp>
      <p:sp>
        <p:nvSpPr>
          <p:cNvPr id="7" name="Slide Number Placeholder 6"/>
          <p:cNvSpPr>
            <a:spLocks noGrp="1"/>
          </p:cNvSpPr>
          <p:nvPr>
            <p:ph type="sldNum" sz="quarter" idx="12"/>
          </p:nvPr>
        </p:nvSpPr>
        <p:spPr/>
        <p:txBody>
          <a:bodyPr/>
          <a:lstStyle/>
          <a:p>
            <a:fld id="{272EA4EC-F767-4336-A811-29099EB47798}" type="slidenum">
              <a:rPr lang="es-PA" smtClean="0">
                <a:solidFill>
                  <a:srgbClr val="04617B">
                    <a:shade val="90000"/>
                  </a:srgbClr>
                </a:solidFill>
              </a:rPr>
              <a:pPr/>
              <a:t>‹Nº›</a:t>
            </a:fld>
            <a:endParaRPr lang="es-PA">
              <a:solidFill>
                <a:srgbClr val="04617B">
                  <a:shade val="90000"/>
                </a:srgbClr>
              </a:solidFill>
            </a:endParaRPr>
          </a:p>
        </p:txBody>
      </p:sp>
    </p:spTree>
    <p:extLst>
      <p:ext uri="{BB962C8B-B14F-4D97-AF65-F5344CB8AC3E}">
        <p14:creationId xmlns:p14="http://schemas.microsoft.com/office/powerpoint/2010/main" val="24814535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158B4DAD-7721-499E-9E59-CEC92399316F}" type="datetimeFigureOut">
              <a:rPr lang="es-PA" smtClean="0">
                <a:solidFill>
                  <a:srgbClr val="04617B">
                    <a:shade val="90000"/>
                  </a:srgbClr>
                </a:solidFill>
              </a:rPr>
              <a:pPr/>
              <a:t>09/10/2014</a:t>
            </a:fld>
            <a:endParaRPr lang="es-PA">
              <a:solidFill>
                <a:srgbClr val="04617B">
                  <a:shade val="90000"/>
                </a:srgbClr>
              </a:solidFill>
            </a:endParaRPr>
          </a:p>
        </p:txBody>
      </p:sp>
      <p:sp>
        <p:nvSpPr>
          <p:cNvPr id="6" name="Footer Placeholder 5"/>
          <p:cNvSpPr>
            <a:spLocks noGrp="1"/>
          </p:cNvSpPr>
          <p:nvPr>
            <p:ph type="ftr" sz="quarter" idx="11"/>
          </p:nvPr>
        </p:nvSpPr>
        <p:spPr/>
        <p:txBody>
          <a:bodyPr/>
          <a:lstStyle/>
          <a:p>
            <a:endParaRPr lang="es-P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272EA4EC-F767-4336-A811-29099EB47798}" type="slidenum">
              <a:rPr lang="es-PA" smtClean="0">
                <a:solidFill>
                  <a:srgbClr val="04617B">
                    <a:shade val="90000"/>
                  </a:srgbClr>
                </a:solidFill>
              </a:rPr>
              <a:pPr/>
              <a:t>‹Nº›</a:t>
            </a:fld>
            <a:endParaRPr lang="es-P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5427390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158B4DAD-7721-499E-9E59-CEC92399316F}" type="datetimeFigureOut">
              <a:rPr lang="es-PA" smtClean="0">
                <a:solidFill>
                  <a:srgbClr val="04617B">
                    <a:shade val="90000"/>
                  </a:srgbClr>
                </a:solidFill>
              </a:rPr>
              <a:pPr/>
              <a:t>09/10/2014</a:t>
            </a:fld>
            <a:endParaRPr lang="es-PA">
              <a:solidFill>
                <a:srgbClr val="04617B">
                  <a:shade val="90000"/>
                </a:srgbClr>
              </a:solidFill>
            </a:endParaRPr>
          </a:p>
        </p:txBody>
      </p:sp>
      <p:sp>
        <p:nvSpPr>
          <p:cNvPr id="5" name="Footer Placeholder 4"/>
          <p:cNvSpPr>
            <a:spLocks noGrp="1"/>
          </p:cNvSpPr>
          <p:nvPr>
            <p:ph type="ftr" sz="quarter" idx="11"/>
          </p:nvPr>
        </p:nvSpPr>
        <p:spPr/>
        <p:txBody>
          <a:bodyPr/>
          <a:lstStyle/>
          <a:p>
            <a:endParaRPr lang="es-PA">
              <a:solidFill>
                <a:srgbClr val="04617B">
                  <a:shade val="90000"/>
                </a:srgbClr>
              </a:solidFill>
            </a:endParaRPr>
          </a:p>
        </p:txBody>
      </p:sp>
      <p:sp>
        <p:nvSpPr>
          <p:cNvPr id="6" name="Slide Number Placeholder 5"/>
          <p:cNvSpPr>
            <a:spLocks noGrp="1"/>
          </p:cNvSpPr>
          <p:nvPr>
            <p:ph type="sldNum" sz="quarter" idx="12"/>
          </p:nvPr>
        </p:nvSpPr>
        <p:spPr/>
        <p:txBody>
          <a:bodyPr/>
          <a:lstStyle/>
          <a:p>
            <a:fld id="{272EA4EC-F767-4336-A811-29099EB47798}" type="slidenum">
              <a:rPr lang="es-PA" smtClean="0">
                <a:solidFill>
                  <a:srgbClr val="04617B">
                    <a:shade val="90000"/>
                  </a:srgbClr>
                </a:solidFill>
              </a:rPr>
              <a:pPr/>
              <a:t>‹Nº›</a:t>
            </a:fld>
            <a:endParaRPr lang="es-PA">
              <a:solidFill>
                <a:srgbClr val="04617B">
                  <a:shade val="90000"/>
                </a:srgbClr>
              </a:solidFill>
            </a:endParaRPr>
          </a:p>
        </p:txBody>
      </p:sp>
    </p:spTree>
    <p:extLst>
      <p:ext uri="{BB962C8B-B14F-4D97-AF65-F5344CB8AC3E}">
        <p14:creationId xmlns:p14="http://schemas.microsoft.com/office/powerpoint/2010/main" val="33661956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158B4DAD-7721-499E-9E59-CEC92399316F}" type="datetimeFigureOut">
              <a:rPr lang="es-PA" smtClean="0">
                <a:solidFill>
                  <a:srgbClr val="04617B">
                    <a:shade val="90000"/>
                  </a:srgbClr>
                </a:solidFill>
              </a:rPr>
              <a:pPr/>
              <a:t>09/10/2014</a:t>
            </a:fld>
            <a:endParaRPr lang="es-PA">
              <a:solidFill>
                <a:srgbClr val="04617B">
                  <a:shade val="90000"/>
                </a:srgbClr>
              </a:solidFill>
            </a:endParaRPr>
          </a:p>
        </p:txBody>
      </p:sp>
      <p:sp>
        <p:nvSpPr>
          <p:cNvPr id="5" name="Footer Placeholder 4"/>
          <p:cNvSpPr>
            <a:spLocks noGrp="1"/>
          </p:cNvSpPr>
          <p:nvPr>
            <p:ph type="ftr" sz="quarter" idx="11"/>
          </p:nvPr>
        </p:nvSpPr>
        <p:spPr/>
        <p:txBody>
          <a:bodyPr/>
          <a:lstStyle/>
          <a:p>
            <a:endParaRPr lang="es-PA">
              <a:solidFill>
                <a:srgbClr val="04617B">
                  <a:shade val="90000"/>
                </a:srgbClr>
              </a:solidFill>
            </a:endParaRPr>
          </a:p>
        </p:txBody>
      </p:sp>
      <p:sp>
        <p:nvSpPr>
          <p:cNvPr id="6" name="Slide Number Placeholder 5"/>
          <p:cNvSpPr>
            <a:spLocks noGrp="1"/>
          </p:cNvSpPr>
          <p:nvPr>
            <p:ph type="sldNum" sz="quarter" idx="12"/>
          </p:nvPr>
        </p:nvSpPr>
        <p:spPr/>
        <p:txBody>
          <a:bodyPr/>
          <a:lstStyle/>
          <a:p>
            <a:fld id="{272EA4EC-F767-4336-A811-29099EB47798}" type="slidenum">
              <a:rPr lang="es-PA" smtClean="0">
                <a:solidFill>
                  <a:srgbClr val="04617B">
                    <a:shade val="90000"/>
                  </a:srgbClr>
                </a:solidFill>
              </a:rPr>
              <a:pPr/>
              <a:t>‹Nº›</a:t>
            </a:fld>
            <a:endParaRPr lang="es-PA">
              <a:solidFill>
                <a:srgbClr val="04617B">
                  <a:shade val="90000"/>
                </a:srgbClr>
              </a:solidFill>
            </a:endParaRPr>
          </a:p>
        </p:txBody>
      </p:sp>
    </p:spTree>
    <p:extLst>
      <p:ext uri="{BB962C8B-B14F-4D97-AF65-F5344CB8AC3E}">
        <p14:creationId xmlns:p14="http://schemas.microsoft.com/office/powerpoint/2010/main" val="30124004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A"/>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A"/>
          </a:p>
        </p:txBody>
      </p:sp>
      <p:sp>
        <p:nvSpPr>
          <p:cNvPr id="4" name="3 Marcador de fecha"/>
          <p:cNvSpPr>
            <a:spLocks noGrp="1"/>
          </p:cNvSpPr>
          <p:nvPr>
            <p:ph type="dt" sz="half" idx="10"/>
          </p:nvPr>
        </p:nvSpPr>
        <p:spPr/>
        <p:txBody>
          <a:bodyPr/>
          <a:lstStyle/>
          <a:p>
            <a:fld id="{ED90D417-0EA1-4E3D-BFC9-4FD3339242DB}" type="datetimeFigureOut">
              <a:rPr lang="es-PA" smtClean="0">
                <a:solidFill>
                  <a:prstClr val="black">
                    <a:tint val="75000"/>
                  </a:prstClr>
                </a:solidFill>
              </a:rPr>
              <a:pPr/>
              <a:t>09/10/2014</a:t>
            </a:fld>
            <a:endParaRPr lang="es-PA">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PA">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10CCC920-513C-4B25-98DE-3D07B6138F90}"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21844877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p>
            <a:fld id="{ED90D417-0EA1-4E3D-BFC9-4FD3339242DB}" type="datetimeFigureOut">
              <a:rPr lang="es-PA" smtClean="0">
                <a:solidFill>
                  <a:prstClr val="black">
                    <a:tint val="75000"/>
                  </a:prstClr>
                </a:solidFill>
              </a:rPr>
              <a:pPr/>
              <a:t>09/10/2014</a:t>
            </a:fld>
            <a:endParaRPr lang="es-PA">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PA">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10CCC920-513C-4B25-98DE-3D07B6138F90}"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360493526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D90D417-0EA1-4E3D-BFC9-4FD3339242DB}" type="datetimeFigureOut">
              <a:rPr lang="es-PA" smtClean="0">
                <a:solidFill>
                  <a:prstClr val="black">
                    <a:tint val="75000"/>
                  </a:prstClr>
                </a:solidFill>
              </a:rPr>
              <a:pPr/>
              <a:t>09/10/2014</a:t>
            </a:fld>
            <a:endParaRPr lang="es-PA">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PA">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10CCC920-513C-4B25-98DE-3D07B6138F90}"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39617538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fecha"/>
          <p:cNvSpPr>
            <a:spLocks noGrp="1"/>
          </p:cNvSpPr>
          <p:nvPr>
            <p:ph type="dt" sz="half" idx="10"/>
          </p:nvPr>
        </p:nvSpPr>
        <p:spPr/>
        <p:txBody>
          <a:bodyPr/>
          <a:lstStyle/>
          <a:p>
            <a:fld id="{ED90D417-0EA1-4E3D-BFC9-4FD3339242DB}" type="datetimeFigureOut">
              <a:rPr lang="es-PA" smtClean="0">
                <a:solidFill>
                  <a:prstClr val="black">
                    <a:tint val="75000"/>
                  </a:prstClr>
                </a:solidFill>
              </a:rPr>
              <a:pPr/>
              <a:t>09/10/2014</a:t>
            </a:fld>
            <a:endParaRPr lang="es-PA">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PA">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10CCC920-513C-4B25-98DE-3D07B6138F90}"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28373398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6 Marcador de fecha"/>
          <p:cNvSpPr>
            <a:spLocks noGrp="1"/>
          </p:cNvSpPr>
          <p:nvPr>
            <p:ph type="dt" sz="half" idx="10"/>
          </p:nvPr>
        </p:nvSpPr>
        <p:spPr/>
        <p:txBody>
          <a:bodyPr/>
          <a:lstStyle/>
          <a:p>
            <a:fld id="{ED90D417-0EA1-4E3D-BFC9-4FD3339242DB}" type="datetimeFigureOut">
              <a:rPr lang="es-PA" smtClean="0">
                <a:solidFill>
                  <a:prstClr val="black">
                    <a:tint val="75000"/>
                  </a:prstClr>
                </a:solidFill>
              </a:rPr>
              <a:pPr/>
              <a:t>09/10/2014</a:t>
            </a:fld>
            <a:endParaRPr lang="es-PA">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PA">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10CCC920-513C-4B25-98DE-3D07B6138F90}"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7201380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fecha"/>
          <p:cNvSpPr>
            <a:spLocks noGrp="1"/>
          </p:cNvSpPr>
          <p:nvPr>
            <p:ph type="dt" sz="half" idx="10"/>
          </p:nvPr>
        </p:nvSpPr>
        <p:spPr/>
        <p:txBody>
          <a:bodyPr/>
          <a:lstStyle/>
          <a:p>
            <a:fld id="{ED90D417-0EA1-4E3D-BFC9-4FD3339242DB}" type="datetimeFigureOut">
              <a:rPr lang="es-PA" smtClean="0">
                <a:solidFill>
                  <a:prstClr val="black">
                    <a:tint val="75000"/>
                  </a:prstClr>
                </a:solidFill>
              </a:rPr>
              <a:pPr/>
              <a:t>09/10/2014</a:t>
            </a:fld>
            <a:endParaRPr lang="es-PA">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PA">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10CCC920-513C-4B25-98DE-3D07B6138F90}"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3226389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1D98F167-3792-40BB-95D5-9413EAFDE88F}" type="datetimeFigureOut">
              <a:rPr lang="es-MX" smtClean="0"/>
              <a:pPr/>
              <a:t>10/09/2014</a:t>
            </a:fld>
            <a:endParaRPr lang="es-MX"/>
          </a:p>
        </p:txBody>
      </p:sp>
      <p:sp>
        <p:nvSpPr>
          <p:cNvPr id="6" name="Footer Placeholder 5"/>
          <p:cNvSpPr>
            <a:spLocks noGrp="1"/>
          </p:cNvSpPr>
          <p:nvPr>
            <p:ph type="ftr" sz="quarter" idx="11"/>
          </p:nvPr>
        </p:nvSpPr>
        <p:spPr/>
        <p:txBody>
          <a:bodyPr/>
          <a:lstStyle/>
          <a:p>
            <a:endParaRPr lang="es-MX">
              <a:solidFill>
                <a:srgbClr val="94C600"/>
              </a:solidFill>
            </a:endParaRPr>
          </a:p>
        </p:txBody>
      </p:sp>
      <p:sp>
        <p:nvSpPr>
          <p:cNvPr id="7" name="Slide Number Placeholder 6"/>
          <p:cNvSpPr>
            <a:spLocks noGrp="1"/>
          </p:cNvSpPr>
          <p:nvPr>
            <p:ph type="sldNum" sz="quarter" idx="12"/>
          </p:nvPr>
        </p:nvSpPr>
        <p:spPr/>
        <p:txBody>
          <a:bodyPr/>
          <a:lstStyle/>
          <a:p>
            <a:fld id="{B867CCEF-9A4D-450F-896C-B373A1947849}" type="slidenum">
              <a:rPr lang="es-MX" smtClean="0"/>
              <a:pPr/>
              <a:t>‹Nº›</a:t>
            </a:fld>
            <a:endParaRPr lang="es-MX"/>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extLst>
      <p:ext uri="{BB962C8B-B14F-4D97-AF65-F5344CB8AC3E}">
        <p14:creationId xmlns:p14="http://schemas.microsoft.com/office/powerpoint/2010/main" val="5270275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D90D417-0EA1-4E3D-BFC9-4FD3339242DB}" type="datetimeFigureOut">
              <a:rPr lang="es-PA" smtClean="0">
                <a:solidFill>
                  <a:prstClr val="black">
                    <a:tint val="75000"/>
                  </a:prstClr>
                </a:solidFill>
              </a:rPr>
              <a:pPr/>
              <a:t>09/10/2014</a:t>
            </a:fld>
            <a:endParaRPr lang="es-PA">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PA">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10CCC920-513C-4B25-98DE-3D07B6138F90}"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11779696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A"/>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D90D417-0EA1-4E3D-BFC9-4FD3339242DB}" type="datetimeFigureOut">
              <a:rPr lang="es-PA" smtClean="0">
                <a:solidFill>
                  <a:prstClr val="black">
                    <a:tint val="75000"/>
                  </a:prstClr>
                </a:solidFill>
              </a:rPr>
              <a:pPr/>
              <a:t>09/10/2014</a:t>
            </a:fld>
            <a:endParaRPr lang="es-PA">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PA">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10CCC920-513C-4B25-98DE-3D07B6138F90}"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32658528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A"/>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A"/>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D90D417-0EA1-4E3D-BFC9-4FD3339242DB}" type="datetimeFigureOut">
              <a:rPr lang="es-PA" smtClean="0">
                <a:solidFill>
                  <a:prstClr val="black">
                    <a:tint val="75000"/>
                  </a:prstClr>
                </a:solidFill>
              </a:rPr>
              <a:pPr/>
              <a:t>09/10/2014</a:t>
            </a:fld>
            <a:endParaRPr lang="es-PA">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PA">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10CCC920-513C-4B25-98DE-3D07B6138F90}"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22847289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p>
            <a:fld id="{ED90D417-0EA1-4E3D-BFC9-4FD3339242DB}" type="datetimeFigureOut">
              <a:rPr lang="es-PA" smtClean="0">
                <a:solidFill>
                  <a:prstClr val="black">
                    <a:tint val="75000"/>
                  </a:prstClr>
                </a:solidFill>
              </a:rPr>
              <a:pPr/>
              <a:t>09/10/2014</a:t>
            </a:fld>
            <a:endParaRPr lang="es-PA">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PA">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10CCC920-513C-4B25-98DE-3D07B6138F90}"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317855579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p>
            <a:fld id="{ED90D417-0EA1-4E3D-BFC9-4FD3339242DB}" type="datetimeFigureOut">
              <a:rPr lang="es-PA" smtClean="0">
                <a:solidFill>
                  <a:prstClr val="black">
                    <a:tint val="75000"/>
                  </a:prstClr>
                </a:solidFill>
              </a:rPr>
              <a:pPr/>
              <a:t>09/10/2014</a:t>
            </a:fld>
            <a:endParaRPr lang="es-PA">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PA">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10CCC920-513C-4B25-98DE-3D07B6138F90}"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39501542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C36DAF5-949A-46E2-A789-127F64B7221A}" type="datetimeFigureOut">
              <a:rPr lang="es-PA" smtClean="0"/>
              <a:t>09/10/2014</a:t>
            </a:fld>
            <a:endParaRPr lang="es-PA"/>
          </a:p>
        </p:txBody>
      </p:sp>
      <p:sp>
        <p:nvSpPr>
          <p:cNvPr id="2" name="1 Marcador de pie de página"/>
          <p:cNvSpPr>
            <a:spLocks noGrp="1"/>
          </p:cNvSpPr>
          <p:nvPr>
            <p:ph type="ftr" sz="quarter" idx="11"/>
          </p:nvPr>
        </p:nvSpPr>
        <p:spPr/>
        <p:txBody>
          <a:bodyPr/>
          <a:lstStyle/>
          <a:p>
            <a:endParaRPr lang="es-PA"/>
          </a:p>
        </p:txBody>
      </p:sp>
      <p:sp>
        <p:nvSpPr>
          <p:cNvPr id="15" name="14 Marcador de número de diapositiva"/>
          <p:cNvSpPr>
            <a:spLocks noGrp="1"/>
          </p:cNvSpPr>
          <p:nvPr>
            <p:ph type="sldNum" sz="quarter" idx="12"/>
          </p:nvPr>
        </p:nvSpPr>
        <p:spPr>
          <a:xfrm>
            <a:off x="8229600" y="6473952"/>
            <a:ext cx="758952" cy="246888"/>
          </a:xfrm>
        </p:spPr>
        <p:txBody>
          <a:bodyPr/>
          <a:lstStyle/>
          <a:p>
            <a:fld id="{D4EDCDC3-B498-4AB4-A876-C91F5ACFC469}" type="slidenum">
              <a:rPr lang="es-PA" smtClean="0"/>
              <a:t>‹Nº›</a:t>
            </a:fld>
            <a:endParaRPr lang="es-PA"/>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0C36DAF5-949A-46E2-A789-127F64B7221A}" type="datetimeFigureOut">
              <a:rPr lang="es-PA" smtClean="0"/>
              <a:t>09/10/2014</a:t>
            </a:fld>
            <a:endParaRPr lang="es-PA"/>
          </a:p>
        </p:txBody>
      </p:sp>
      <p:sp>
        <p:nvSpPr>
          <p:cNvPr id="19" name="18 Marcador de pie de página"/>
          <p:cNvSpPr>
            <a:spLocks noGrp="1"/>
          </p:cNvSpPr>
          <p:nvPr>
            <p:ph type="ftr" sz="quarter" idx="11"/>
          </p:nvPr>
        </p:nvSpPr>
        <p:spPr>
          <a:xfrm>
            <a:off x="3581400" y="76200"/>
            <a:ext cx="2895600" cy="288925"/>
          </a:xfrm>
        </p:spPr>
        <p:txBody>
          <a:bodyPr/>
          <a:lstStyle/>
          <a:p>
            <a:endParaRPr lang="es-PA"/>
          </a:p>
        </p:txBody>
      </p:sp>
      <p:sp>
        <p:nvSpPr>
          <p:cNvPr id="16" name="15 Marcador de número de diapositiva"/>
          <p:cNvSpPr>
            <a:spLocks noGrp="1"/>
          </p:cNvSpPr>
          <p:nvPr>
            <p:ph type="sldNum" sz="quarter" idx="12"/>
          </p:nvPr>
        </p:nvSpPr>
        <p:spPr>
          <a:xfrm>
            <a:off x="8229600" y="6473952"/>
            <a:ext cx="758952" cy="246888"/>
          </a:xfrm>
        </p:spPr>
        <p:txBody>
          <a:bodyPr/>
          <a:lstStyle/>
          <a:p>
            <a:fld id="{D4EDCDC3-B498-4AB4-A876-C91F5ACFC469}" type="slidenum">
              <a:rPr lang="es-PA" smtClean="0"/>
              <a:t>‹Nº›</a:t>
            </a:fld>
            <a:endParaRPr lang="es-PA"/>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0C36DAF5-949A-46E2-A789-127F64B7221A}" type="datetimeFigureOut">
              <a:rPr lang="es-PA" smtClean="0"/>
              <a:t>09/10/2014</a:t>
            </a:fld>
            <a:endParaRPr lang="es-PA"/>
          </a:p>
        </p:txBody>
      </p:sp>
      <p:sp>
        <p:nvSpPr>
          <p:cNvPr id="11" name="10 Marcador de pie de página"/>
          <p:cNvSpPr>
            <a:spLocks noGrp="1"/>
          </p:cNvSpPr>
          <p:nvPr>
            <p:ph type="ftr" sz="quarter" idx="11"/>
          </p:nvPr>
        </p:nvSpPr>
        <p:spPr/>
        <p:txBody>
          <a:bodyPr/>
          <a:lstStyle/>
          <a:p>
            <a:endParaRPr lang="es-PA"/>
          </a:p>
        </p:txBody>
      </p:sp>
      <p:sp>
        <p:nvSpPr>
          <p:cNvPr id="16" name="15 Marcador de número de diapositiva"/>
          <p:cNvSpPr>
            <a:spLocks noGrp="1"/>
          </p:cNvSpPr>
          <p:nvPr>
            <p:ph type="sldNum" sz="quarter" idx="12"/>
          </p:nvPr>
        </p:nvSpPr>
        <p:spPr/>
        <p:txBody>
          <a:bodyPr/>
          <a:lstStyle/>
          <a:p>
            <a:fld id="{D4EDCDC3-B498-4AB4-A876-C91F5ACFC469}" type="slidenum">
              <a:rPr lang="es-PA" smtClean="0"/>
              <a:t>‹Nº›</a:t>
            </a:fld>
            <a:endParaRPr lang="es-PA"/>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0C36DAF5-949A-46E2-A789-127F64B7221A}" type="datetimeFigureOut">
              <a:rPr lang="es-PA" smtClean="0"/>
              <a:t>09/10/2014</a:t>
            </a:fld>
            <a:endParaRPr lang="es-PA"/>
          </a:p>
        </p:txBody>
      </p:sp>
      <p:sp>
        <p:nvSpPr>
          <p:cNvPr id="10" name="9 Marcador de pie de página"/>
          <p:cNvSpPr>
            <a:spLocks noGrp="1"/>
          </p:cNvSpPr>
          <p:nvPr>
            <p:ph type="ftr" sz="quarter" idx="11"/>
          </p:nvPr>
        </p:nvSpPr>
        <p:spPr/>
        <p:txBody>
          <a:bodyPr/>
          <a:lstStyle/>
          <a:p>
            <a:endParaRPr lang="es-PA"/>
          </a:p>
        </p:txBody>
      </p:sp>
      <p:sp>
        <p:nvSpPr>
          <p:cNvPr id="31" name="30 Marcador de número de diapositiva"/>
          <p:cNvSpPr>
            <a:spLocks noGrp="1"/>
          </p:cNvSpPr>
          <p:nvPr>
            <p:ph type="sldNum" sz="quarter" idx="12"/>
          </p:nvPr>
        </p:nvSpPr>
        <p:spPr/>
        <p:txBody>
          <a:bodyPr/>
          <a:lstStyle/>
          <a:p>
            <a:fld id="{D4EDCDC3-B498-4AB4-A876-C91F5ACFC469}" type="slidenum">
              <a:rPr lang="es-PA" smtClean="0"/>
              <a:t>‹Nº›</a:t>
            </a:fld>
            <a:endParaRPr lang="es-PA"/>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0C36DAF5-949A-46E2-A789-127F64B7221A}" type="datetimeFigureOut">
              <a:rPr lang="es-PA" smtClean="0"/>
              <a:t>09/10/2014</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a:xfrm>
            <a:off x="8229600" y="6477000"/>
            <a:ext cx="762000" cy="246888"/>
          </a:xfrm>
        </p:spPr>
        <p:txBody>
          <a:bodyPr/>
          <a:lstStyle/>
          <a:p>
            <a:fld id="{D4EDCDC3-B498-4AB4-A876-C91F5ACFC469}" type="slidenum">
              <a:rPr lang="es-PA" smtClean="0"/>
              <a:t>‹Nº›</a:t>
            </a:fld>
            <a:endParaRPr lang="es-PA"/>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D98F167-3792-40BB-95D5-9413EAFDE88F}" type="datetimeFigureOut">
              <a:rPr lang="es-MX" smtClean="0"/>
              <a:pPr/>
              <a:t>10/09/2014</a:t>
            </a:fld>
            <a:endParaRPr lang="es-MX"/>
          </a:p>
        </p:txBody>
      </p:sp>
      <p:sp>
        <p:nvSpPr>
          <p:cNvPr id="8" name="Footer Placeholder 7"/>
          <p:cNvSpPr>
            <a:spLocks noGrp="1"/>
          </p:cNvSpPr>
          <p:nvPr>
            <p:ph type="ftr" sz="quarter" idx="11"/>
          </p:nvPr>
        </p:nvSpPr>
        <p:spPr/>
        <p:txBody>
          <a:bodyPr/>
          <a:lstStyle/>
          <a:p>
            <a:endParaRPr lang="es-MX">
              <a:solidFill>
                <a:srgbClr val="94C600"/>
              </a:solidFill>
            </a:endParaRPr>
          </a:p>
        </p:txBody>
      </p:sp>
      <p:sp>
        <p:nvSpPr>
          <p:cNvPr id="9" name="Slide Number Placeholder 8"/>
          <p:cNvSpPr>
            <a:spLocks noGrp="1"/>
          </p:cNvSpPr>
          <p:nvPr>
            <p:ph type="sldNum" sz="quarter" idx="12"/>
          </p:nvPr>
        </p:nvSpPr>
        <p:spPr/>
        <p:txBody>
          <a:bodyPr/>
          <a:lstStyle/>
          <a:p>
            <a:fld id="{B867CCEF-9A4D-450F-896C-B373A1947849}" type="slidenum">
              <a:rPr lang="es-MX" smtClean="0"/>
              <a:pPr/>
              <a:t>‹Nº›</a:t>
            </a:fld>
            <a:endParaRPr lang="es-MX"/>
          </a:p>
        </p:txBody>
      </p:sp>
    </p:spTree>
    <p:extLst>
      <p:ext uri="{BB962C8B-B14F-4D97-AF65-F5344CB8AC3E}">
        <p14:creationId xmlns:p14="http://schemas.microsoft.com/office/powerpoint/2010/main" val="111182486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0C36DAF5-949A-46E2-A789-127F64B7221A}" type="datetimeFigureOut">
              <a:rPr lang="es-PA" smtClean="0"/>
              <a:t>09/10/2014</a:t>
            </a:fld>
            <a:endParaRPr lang="es-PA"/>
          </a:p>
        </p:txBody>
      </p:sp>
      <p:sp>
        <p:nvSpPr>
          <p:cNvPr id="21" name="20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D4EDCDC3-B498-4AB4-A876-C91F5ACFC469}" type="slidenum">
              <a:rPr lang="es-PA" smtClean="0"/>
              <a:t>‹Nº›</a:t>
            </a:fld>
            <a:endParaRPr lang="es-PA"/>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0C36DAF5-949A-46E2-A789-127F64B7221A}" type="datetimeFigureOut">
              <a:rPr lang="es-PA" smtClean="0"/>
              <a:t>09/10/2014</a:t>
            </a:fld>
            <a:endParaRPr lang="es-PA"/>
          </a:p>
        </p:txBody>
      </p:sp>
      <p:sp>
        <p:nvSpPr>
          <p:cNvPr id="24" name="23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D4EDCDC3-B498-4AB4-A876-C91F5ACFC469}" type="slidenum">
              <a:rPr lang="es-PA" smtClean="0"/>
              <a:t>‹Nº›</a:t>
            </a:fld>
            <a:endParaRPr lang="es-PA"/>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0C36DAF5-949A-46E2-A789-127F64B7221A}" type="datetimeFigureOut">
              <a:rPr lang="es-PA" smtClean="0"/>
              <a:t>09/10/2014</a:t>
            </a:fld>
            <a:endParaRPr lang="es-PA"/>
          </a:p>
        </p:txBody>
      </p:sp>
      <p:sp>
        <p:nvSpPr>
          <p:cNvPr id="29" name="28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D4EDCDC3-B498-4AB4-A876-C91F5ACFC469}" type="slidenum">
              <a:rPr lang="es-PA" smtClean="0"/>
              <a:t>‹Nº›</a:t>
            </a:fld>
            <a:endParaRPr lang="es-PA"/>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0C36DAF5-949A-46E2-A789-127F64B7221A}" type="datetimeFigureOut">
              <a:rPr lang="es-PA" smtClean="0"/>
              <a:t>09/10/2014</a:t>
            </a:fld>
            <a:endParaRPr lang="es-PA"/>
          </a:p>
        </p:txBody>
      </p:sp>
      <p:sp>
        <p:nvSpPr>
          <p:cNvPr id="5" name="4 Marcador de pie de página"/>
          <p:cNvSpPr>
            <a:spLocks noGrp="1"/>
          </p:cNvSpPr>
          <p:nvPr>
            <p:ph type="ftr" sz="quarter" idx="11"/>
          </p:nvPr>
        </p:nvSpPr>
        <p:spPr/>
        <p:txBody>
          <a:bodyPr/>
          <a:lstStyle/>
          <a:p>
            <a:endParaRPr lang="es-PA"/>
          </a:p>
        </p:txBody>
      </p:sp>
      <p:sp>
        <p:nvSpPr>
          <p:cNvPr id="31" name="30 Marcador de número de diapositiva"/>
          <p:cNvSpPr>
            <a:spLocks noGrp="1"/>
          </p:cNvSpPr>
          <p:nvPr>
            <p:ph type="sldNum" sz="quarter" idx="12"/>
          </p:nvPr>
        </p:nvSpPr>
        <p:spPr/>
        <p:txBody>
          <a:bodyPr/>
          <a:lstStyle/>
          <a:p>
            <a:fld id="{D4EDCDC3-B498-4AB4-A876-C91F5ACFC469}" type="slidenum">
              <a:rPr lang="es-PA" smtClean="0"/>
              <a:t>‹Nº›</a:t>
            </a:fld>
            <a:endParaRPr lang="es-PA"/>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C36DAF5-949A-46E2-A789-127F64B7221A}" type="datetimeFigureOut">
              <a:rPr lang="es-PA" smtClean="0"/>
              <a:t>09/10/2014</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D4EDCDC3-B498-4AB4-A876-C91F5ACFC469}" type="slidenum">
              <a:rPr lang="es-PA" smtClean="0"/>
              <a:t>‹Nº›</a:t>
            </a:fld>
            <a:endParaRPr lang="es-PA"/>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C36DAF5-949A-46E2-A789-127F64B7221A}" type="datetimeFigureOut">
              <a:rPr lang="es-PA" smtClean="0"/>
              <a:t>09/10/2014</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D4EDCDC3-B498-4AB4-A876-C91F5ACFC469}" type="slidenum">
              <a:rPr lang="es-PA" smtClean="0"/>
              <a:t>‹Nº›</a:t>
            </a:fld>
            <a:endParaRPr lang="es-P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1D98F167-3792-40BB-95D5-9413EAFDE88F}" type="datetimeFigureOut">
              <a:rPr lang="es-MX" smtClean="0"/>
              <a:pPr/>
              <a:t>10/09/2014</a:t>
            </a:fld>
            <a:endParaRPr lang="es-MX"/>
          </a:p>
        </p:txBody>
      </p:sp>
      <p:sp>
        <p:nvSpPr>
          <p:cNvPr id="4" name="Footer Placeholder 3"/>
          <p:cNvSpPr>
            <a:spLocks noGrp="1"/>
          </p:cNvSpPr>
          <p:nvPr>
            <p:ph type="ftr" sz="quarter" idx="11"/>
          </p:nvPr>
        </p:nvSpPr>
        <p:spPr/>
        <p:txBody>
          <a:bodyPr/>
          <a:lstStyle/>
          <a:p>
            <a:endParaRPr lang="es-MX">
              <a:solidFill>
                <a:srgbClr val="94C600"/>
              </a:solidFill>
            </a:endParaRPr>
          </a:p>
        </p:txBody>
      </p:sp>
      <p:sp>
        <p:nvSpPr>
          <p:cNvPr id="5" name="Slide Number Placeholder 4"/>
          <p:cNvSpPr>
            <a:spLocks noGrp="1"/>
          </p:cNvSpPr>
          <p:nvPr>
            <p:ph type="sldNum" sz="quarter" idx="12"/>
          </p:nvPr>
        </p:nvSpPr>
        <p:spPr/>
        <p:txBody>
          <a:bodyPr/>
          <a:lstStyle/>
          <a:p>
            <a:fld id="{B867CCEF-9A4D-450F-896C-B373A1947849}" type="slidenum">
              <a:rPr lang="es-MX" smtClean="0"/>
              <a:pPr/>
              <a:t>‹Nº›</a:t>
            </a:fld>
            <a:endParaRPr lang="es-MX"/>
          </a:p>
        </p:txBody>
      </p:sp>
    </p:spTree>
    <p:extLst>
      <p:ext uri="{BB962C8B-B14F-4D97-AF65-F5344CB8AC3E}">
        <p14:creationId xmlns:p14="http://schemas.microsoft.com/office/powerpoint/2010/main" val="3819785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98F167-3792-40BB-95D5-9413EAFDE88F}" type="datetimeFigureOut">
              <a:rPr lang="es-MX" smtClean="0"/>
              <a:pPr/>
              <a:t>10/09/2014</a:t>
            </a:fld>
            <a:endParaRPr lang="es-MX"/>
          </a:p>
        </p:txBody>
      </p:sp>
      <p:sp>
        <p:nvSpPr>
          <p:cNvPr id="3" name="Footer Placeholder 2"/>
          <p:cNvSpPr>
            <a:spLocks noGrp="1"/>
          </p:cNvSpPr>
          <p:nvPr>
            <p:ph type="ftr" sz="quarter" idx="11"/>
          </p:nvPr>
        </p:nvSpPr>
        <p:spPr/>
        <p:txBody>
          <a:bodyPr/>
          <a:lstStyle/>
          <a:p>
            <a:endParaRPr lang="es-MX">
              <a:solidFill>
                <a:srgbClr val="94C600"/>
              </a:solidFill>
            </a:endParaRPr>
          </a:p>
        </p:txBody>
      </p:sp>
      <p:sp>
        <p:nvSpPr>
          <p:cNvPr id="4" name="Slide Number Placeholder 3"/>
          <p:cNvSpPr>
            <a:spLocks noGrp="1"/>
          </p:cNvSpPr>
          <p:nvPr>
            <p:ph type="sldNum" sz="quarter" idx="12"/>
          </p:nvPr>
        </p:nvSpPr>
        <p:spPr/>
        <p:txBody>
          <a:bodyPr/>
          <a:lstStyle/>
          <a:p>
            <a:fld id="{B867CCEF-9A4D-450F-896C-B373A1947849}" type="slidenum">
              <a:rPr lang="es-MX" smtClean="0"/>
              <a:pPr/>
              <a:t>‹Nº›</a:t>
            </a:fld>
            <a:endParaRPr lang="es-MX"/>
          </a:p>
        </p:txBody>
      </p:sp>
    </p:spTree>
    <p:extLst>
      <p:ext uri="{BB962C8B-B14F-4D97-AF65-F5344CB8AC3E}">
        <p14:creationId xmlns:p14="http://schemas.microsoft.com/office/powerpoint/2010/main" val="993255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D98F167-3792-40BB-95D5-9413EAFDE88F}" type="datetimeFigureOut">
              <a:rPr lang="es-MX" smtClean="0"/>
              <a:pPr/>
              <a:t>10/09/2014</a:t>
            </a:fld>
            <a:endParaRPr lang="es-MX"/>
          </a:p>
        </p:txBody>
      </p:sp>
      <p:sp>
        <p:nvSpPr>
          <p:cNvPr id="7" name="Slide Number Placeholder 6"/>
          <p:cNvSpPr>
            <a:spLocks noGrp="1"/>
          </p:cNvSpPr>
          <p:nvPr>
            <p:ph type="sldNum" sz="quarter" idx="12"/>
          </p:nvPr>
        </p:nvSpPr>
        <p:spPr/>
        <p:txBody>
          <a:bodyPr/>
          <a:lstStyle/>
          <a:p>
            <a:fld id="{B867CCEF-9A4D-450F-896C-B373A1947849}" type="slidenum">
              <a:rPr lang="es-MX" smtClean="0"/>
              <a:pPr/>
              <a:t>‹Nº›</a:t>
            </a:fld>
            <a:endParaRPr lang="es-MX"/>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2015197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D98F167-3792-40BB-95D5-9413EAFDE88F}" type="datetimeFigureOut">
              <a:rPr lang="es-MX" smtClean="0"/>
              <a:pPr/>
              <a:t>10/09/2014</a:t>
            </a:fld>
            <a:endParaRPr lang="es-MX"/>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solidFill>
                <a:srgbClr val="94C600"/>
              </a:solidFill>
            </a:endParaRPr>
          </a:p>
        </p:txBody>
      </p:sp>
      <p:sp>
        <p:nvSpPr>
          <p:cNvPr id="7" name="Slide Number Placeholder 6"/>
          <p:cNvSpPr>
            <a:spLocks noGrp="1"/>
          </p:cNvSpPr>
          <p:nvPr>
            <p:ph type="sldNum" sz="quarter" idx="12"/>
          </p:nvPr>
        </p:nvSpPr>
        <p:spPr/>
        <p:txBody>
          <a:bodyPr/>
          <a:lstStyle/>
          <a:p>
            <a:fld id="{B867CCEF-9A4D-450F-896C-B373A1947849}" type="slidenum">
              <a:rPr lang="es-MX" smtClean="0"/>
              <a:pPr/>
              <a:t>‹Nº›</a:t>
            </a:fld>
            <a:endParaRPr lang="es-MX"/>
          </a:p>
        </p:txBody>
      </p:sp>
    </p:spTree>
    <p:extLst>
      <p:ext uri="{BB962C8B-B14F-4D97-AF65-F5344CB8AC3E}">
        <p14:creationId xmlns:p14="http://schemas.microsoft.com/office/powerpoint/2010/main" val="143487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98F167-3792-40BB-95D5-9413EAFDE88F}" type="datetimeFigureOut">
              <a:rPr lang="es-MX" smtClean="0"/>
              <a:pPr/>
              <a:t>10/09/2014</a:t>
            </a:fld>
            <a:endParaRPr lang="es-MX"/>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MX">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867CCEF-9A4D-450F-896C-B373A1947849}" type="slidenum">
              <a:rPr lang="es-MX" smtClean="0"/>
              <a:pPr/>
              <a:t>‹Nº›</a:t>
            </a:fld>
            <a:endParaRPr lang="es-MX"/>
          </a:p>
        </p:txBody>
      </p:sp>
    </p:spTree>
    <p:extLst>
      <p:ext uri="{BB962C8B-B14F-4D97-AF65-F5344CB8AC3E}">
        <p14:creationId xmlns:p14="http://schemas.microsoft.com/office/powerpoint/2010/main" val="35631113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B46063-9B1F-4ED9-9527-C365B685C729}" type="datetimeFigureOut">
              <a:rPr lang="es-PA" smtClean="0">
                <a:solidFill>
                  <a:prstClr val="black">
                    <a:tint val="75000"/>
                  </a:prstClr>
                </a:solidFill>
              </a:rPr>
              <a:pPr/>
              <a:t>09/10/2014</a:t>
            </a:fld>
            <a:endParaRPr lang="es-PA">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A">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BF6FE4-06AB-4111-A3C0-0BED7A3E11AB}"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326582215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58B4DAD-7721-499E-9E59-CEC92399316F}" type="datetimeFigureOut">
              <a:rPr lang="es-PA" smtClean="0">
                <a:solidFill>
                  <a:srgbClr val="04617B">
                    <a:shade val="90000"/>
                  </a:srgbClr>
                </a:solidFill>
              </a:rPr>
              <a:pPr/>
              <a:t>09/10/2014</a:t>
            </a:fld>
            <a:endParaRPr lang="es-P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P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72EA4EC-F767-4336-A811-29099EB47798}" type="slidenum">
              <a:rPr lang="es-PA" smtClean="0">
                <a:solidFill>
                  <a:srgbClr val="04617B">
                    <a:shade val="90000"/>
                  </a:srgbClr>
                </a:solidFill>
              </a:rPr>
              <a:pPr/>
              <a:t>‹Nº›</a:t>
            </a:fld>
            <a:endParaRPr lang="es-P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78078862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90D417-0EA1-4E3D-BFC9-4FD3339242DB}" type="datetimeFigureOut">
              <a:rPr lang="es-PA" smtClean="0">
                <a:solidFill>
                  <a:prstClr val="black">
                    <a:tint val="75000"/>
                  </a:prstClr>
                </a:solidFill>
              </a:rPr>
              <a:pPr/>
              <a:t>09/10/2014</a:t>
            </a:fld>
            <a:endParaRPr lang="es-PA">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A">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CCC920-513C-4B25-98DE-3D07B6138F90}" type="slidenum">
              <a:rPr lang="es-PA" smtClean="0">
                <a:solidFill>
                  <a:prstClr val="black">
                    <a:tint val="75000"/>
                  </a:prstClr>
                </a:solidFill>
              </a:rPr>
              <a:pPr/>
              <a:t>‹Nº›</a:t>
            </a:fld>
            <a:endParaRPr lang="es-PA">
              <a:solidFill>
                <a:prstClr val="black">
                  <a:tint val="75000"/>
                </a:prstClr>
              </a:solidFill>
            </a:endParaRPr>
          </a:p>
        </p:txBody>
      </p:sp>
    </p:spTree>
    <p:extLst>
      <p:ext uri="{BB962C8B-B14F-4D97-AF65-F5344CB8AC3E}">
        <p14:creationId xmlns:p14="http://schemas.microsoft.com/office/powerpoint/2010/main" val="198605415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C472D45-31B6-4257-AA05-5FD7CD5B0F1D}" type="datetimeFigureOut">
              <a:rPr lang="es-PA" smtClean="0"/>
              <a:pPr/>
              <a:t>09/10/2014</a:t>
            </a:fld>
            <a:endParaRPr lang="es-PA"/>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PA">
              <a:solidFill>
                <a:srgbClr val="94C600"/>
              </a:solidFill>
            </a:endParaRPr>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7C32CB9-D24F-434C-99BB-0E88F8320FE4}" type="slidenum">
              <a:rPr lang="es-PA" smtClean="0"/>
              <a:pPr/>
              <a:t>‹Nº›</a:t>
            </a:fld>
            <a:endParaRPr lang="es-PA"/>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docid=l-wtnoMBLB8UbM&amp;tbnid=1rk89_FcHW0HfM:&amp;ved=0CAUQjRw&amp;url=http://www.angelfire.com/comics2/luislazos/&amp;ei=QMYJVKT_BYbbsASI_ILIAg&amp;bvm=bv.74649129,d.aWw&amp;psig=AFQjCNHv2RP9URJ9OVQeuelx9bjLhRgf-g&amp;ust=1410013002205454" TargetMode="External"/><Relationship Id="rId2" Type="http://schemas.openxmlformats.org/officeDocument/2006/relationships/image" Target="../media/image7.png"/><Relationship Id="rId1" Type="http://schemas.openxmlformats.org/officeDocument/2006/relationships/slideLayout" Target="../slideLayouts/slideLayout23.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8" Type="http://schemas.openxmlformats.org/officeDocument/2006/relationships/hyperlink" Target="http://es.wikipedia.org/wiki/Cole%C3%B3ptero" TargetMode="External"/><Relationship Id="rId3" Type="http://schemas.openxmlformats.org/officeDocument/2006/relationships/hyperlink" Target="http://es.wikipedia.org/wiki/Vegetal" TargetMode="External"/><Relationship Id="rId7" Type="http://schemas.openxmlformats.org/officeDocument/2006/relationships/hyperlink" Target="http://es.wikipedia.org/wiki/Insecto" TargetMode="External"/><Relationship Id="rId12"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4.xml"/><Relationship Id="rId6" Type="http://schemas.openxmlformats.org/officeDocument/2006/relationships/hyperlink" Target="http://es.wikipedia.org/wiki/Amphibia" TargetMode="External"/><Relationship Id="rId11" Type="http://schemas.openxmlformats.org/officeDocument/2006/relationships/hyperlink" Target="http://es.wikipedia.org/wiki/Ar%C3%A1cnido" TargetMode="External"/><Relationship Id="rId5" Type="http://schemas.openxmlformats.org/officeDocument/2006/relationships/hyperlink" Target="http://es.wikipedia.org/wiki/Gusano" TargetMode="External"/><Relationship Id="rId10" Type="http://schemas.openxmlformats.org/officeDocument/2006/relationships/hyperlink" Target="http://es.wikipedia.org/wiki/Mariposa" TargetMode="External"/><Relationship Id="rId4" Type="http://schemas.openxmlformats.org/officeDocument/2006/relationships/hyperlink" Target="http://es.wikipedia.org/wiki/Artr%C3%B3podo" TargetMode="External"/><Relationship Id="rId9" Type="http://schemas.openxmlformats.org/officeDocument/2006/relationships/hyperlink" Target="http://es.wikipedia.org/wiki/Invertebrado"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pa/url?sa=i&amp;rct=j&amp;q=&amp;esrc=s&amp;source=images&amp;cd=&amp;cad=rja&amp;uact=8&amp;ved=0CAQQjRw&amp;url=http://nidoscuro.blogspot.com/2011/12/algunos-nidos-de-aves.html&amp;ei=NdIJVIqoE4zEggT6yYKoDA&amp;bvm=bv.74649129,d.eXY&amp;psig=AFQjCNFpnryb57y0iRu655DPgmnmTUhKPg&amp;ust=1410016181364748" TargetMode="External"/><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google.com.pa/url?sa=i&amp;rct=j&amp;q=&amp;esrc=s&amp;source=images&amp;cd=&amp;docid=JrpvTTbM_oCAuM&amp;tbnid=oX2j_NXpqst8oM:&amp;ved=0CAUQjRw&amp;url=http://1993123.galeon.com/&amp;ei=g9AJVJb2GY-QgwTp9YCgCg&amp;bvm=bv.74649129,d.eXY&amp;psig=AFQjCNECcNw37LjeGg22ge1ylyVojzGGJw&amp;ust=1410015717275241" TargetMode="Externa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v=gXg2HHAMS1o" TargetMode="External"/><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620689"/>
            <a:ext cx="7772400" cy="864095"/>
          </a:xfrm>
          <a:solidFill>
            <a:schemeClr val="accent1">
              <a:lumMod val="75000"/>
            </a:schemeClr>
          </a:solidFill>
          <a:ln>
            <a:solidFill>
              <a:srgbClr val="C00000"/>
            </a:solidFill>
          </a:ln>
        </p:spPr>
        <p:txBody>
          <a:bodyPr/>
          <a:lstStyle/>
          <a:p>
            <a:r>
              <a:rPr lang="es-PA" b="1" dirty="0" smtClean="0">
                <a:solidFill>
                  <a:schemeClr val="bg1"/>
                </a:solidFill>
              </a:rPr>
              <a:t>HABITAT DE LOS REPTILES</a:t>
            </a:r>
            <a:endParaRPr lang="es-PA" b="1" dirty="0">
              <a:solidFill>
                <a:schemeClr val="bg1"/>
              </a:solidFill>
            </a:endParaRPr>
          </a:p>
        </p:txBody>
      </p:sp>
      <p:sp>
        <p:nvSpPr>
          <p:cNvPr id="3" name="2 Subtítulo"/>
          <p:cNvSpPr>
            <a:spLocks noGrp="1"/>
          </p:cNvSpPr>
          <p:nvPr>
            <p:ph type="subTitle" idx="1"/>
          </p:nvPr>
        </p:nvSpPr>
        <p:spPr>
          <a:xfrm>
            <a:off x="1403648" y="1628800"/>
            <a:ext cx="6400800" cy="4370040"/>
          </a:xfrm>
          <a:solidFill>
            <a:schemeClr val="tx2">
              <a:lumMod val="50000"/>
            </a:schemeClr>
          </a:solidFill>
          <a:ln>
            <a:solidFill>
              <a:srgbClr val="FF0000"/>
            </a:solidFill>
          </a:ln>
        </p:spPr>
        <p:txBody>
          <a:bodyPr>
            <a:normAutofit/>
          </a:bodyPr>
          <a:lstStyle/>
          <a:p>
            <a:pPr algn="just"/>
            <a:r>
              <a:rPr lang="es-PA" sz="1600" b="1" dirty="0" smtClean="0">
                <a:solidFill>
                  <a:schemeClr val="bg1"/>
                </a:solidFill>
                <a:latin typeface="+mj-lt"/>
              </a:rPr>
              <a:t>Los reptiles son criaturas con una gran capacidad de adaptación, que han evolucionado para ocupar una increíble variedad de ambientes.  Pueden encontrarse reptiles en cada clase de hábitat concebible, desde el desierto más seco y caluroso hasta la selva más húmeda y vaporosa. </a:t>
            </a:r>
            <a:br>
              <a:rPr lang="es-PA" sz="1600" b="1" dirty="0" smtClean="0">
                <a:solidFill>
                  <a:schemeClr val="bg1"/>
                </a:solidFill>
                <a:latin typeface="+mj-lt"/>
              </a:rPr>
            </a:br>
            <a:r>
              <a:rPr lang="es-PA" sz="1600" b="1" dirty="0" smtClean="0">
                <a:solidFill>
                  <a:schemeClr val="bg1"/>
                </a:solidFill>
                <a:latin typeface="+mj-lt"/>
              </a:rPr>
              <a:t>Los reptiles viven en distintos ambientes, existe incluso una especie de lagarto marino, la iguana marina de las islas Galápagos, que se alimenta a menudo bajo el agua</a:t>
            </a:r>
            <a:r>
              <a:rPr lang="es-PA" sz="1600" b="1" dirty="0" smtClean="0">
                <a:latin typeface="+mj-lt"/>
              </a:rPr>
              <a:t>.</a:t>
            </a:r>
          </a:p>
          <a:p>
            <a:endParaRPr lang="es-PA" sz="1800" b="1" dirty="0" smtClean="0">
              <a:latin typeface="+mj-lt"/>
            </a:endParaRPr>
          </a:p>
          <a:p>
            <a:endParaRPr lang="es-PA" sz="1800" b="1" dirty="0">
              <a:latin typeface="+mj-lt"/>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3717032"/>
            <a:ext cx="4295775" cy="20768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7186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1000" fill="hold"/>
                                        <p:tgtEl>
                                          <p:spTgt spid="3">
                                            <p:bg/>
                                          </p:spTgt>
                                        </p:tgtEl>
                                        <p:attrNameLst>
                                          <p:attrName>ppt_w</p:attrName>
                                        </p:attrNameLst>
                                      </p:cBhvr>
                                      <p:tavLst>
                                        <p:tav tm="0">
                                          <p:val>
                                            <p:fltVal val="0"/>
                                          </p:val>
                                        </p:tav>
                                        <p:tav tm="100000">
                                          <p:val>
                                            <p:strVal val="#ppt_w"/>
                                          </p:val>
                                        </p:tav>
                                      </p:tavLst>
                                    </p:anim>
                                    <p:anim calcmode="lin" valueType="num">
                                      <p:cBhvr>
                                        <p:cTn id="15" dur="1000" fill="hold"/>
                                        <p:tgtEl>
                                          <p:spTgt spid="3">
                                            <p:bg/>
                                          </p:spTgt>
                                        </p:tgtEl>
                                        <p:attrNameLst>
                                          <p:attrName>ppt_h</p:attrName>
                                        </p:attrNameLst>
                                      </p:cBhvr>
                                      <p:tavLst>
                                        <p:tav tm="0">
                                          <p:val>
                                            <p:fltVal val="0"/>
                                          </p:val>
                                        </p:tav>
                                        <p:tav tm="100000">
                                          <p:val>
                                            <p:strVal val="#ppt_h"/>
                                          </p:val>
                                        </p:tav>
                                      </p:tavLst>
                                    </p:anim>
                                    <p:anim calcmode="lin" valueType="num">
                                      <p:cBhvr>
                                        <p:cTn id="16" dur="1000" fill="hold"/>
                                        <p:tgtEl>
                                          <p:spTgt spid="3">
                                            <p:bg/>
                                          </p:spTgt>
                                        </p:tgtEl>
                                        <p:attrNameLst>
                                          <p:attrName>style.rotation</p:attrName>
                                        </p:attrNameLst>
                                      </p:cBhvr>
                                      <p:tavLst>
                                        <p:tav tm="0">
                                          <p:val>
                                            <p:fltVal val="90"/>
                                          </p:val>
                                        </p:tav>
                                        <p:tav tm="100000">
                                          <p:val>
                                            <p:fltVal val="0"/>
                                          </p:val>
                                        </p:tav>
                                      </p:tavLst>
                                    </p:anim>
                                    <p:animEffect transition="in" filter="fade">
                                      <p:cBhvr>
                                        <p:cTn id="17" dur="10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5" presetClass="entr" presetSubtype="0" fill="hold" nodeType="clickEffect">
                                  <p:stCondLst>
                                    <p:cond delay="0"/>
                                  </p:stCondLst>
                                  <p:childTnLst>
                                    <p:set>
                                      <p:cBhvr>
                                        <p:cTn id="29" dur="1" fill="hold">
                                          <p:stCondLst>
                                            <p:cond delay="0"/>
                                          </p:stCondLst>
                                        </p:cTn>
                                        <p:tgtEl>
                                          <p:spTgt spid="1027"/>
                                        </p:tgtEl>
                                        <p:attrNameLst>
                                          <p:attrName>style.visibility</p:attrName>
                                        </p:attrNameLst>
                                      </p:cBhvr>
                                      <p:to>
                                        <p:strVal val="visible"/>
                                      </p:to>
                                    </p:set>
                                    <p:animEffect transition="in" filter="fade">
                                      <p:cBhvr>
                                        <p:cTn id="30" dur="2000"/>
                                        <p:tgtEl>
                                          <p:spTgt spid="1027"/>
                                        </p:tgtEl>
                                      </p:cBhvr>
                                    </p:animEffect>
                                    <p:anim calcmode="lin" valueType="num">
                                      <p:cBhvr>
                                        <p:cTn id="31" dur="2000" fill="hold"/>
                                        <p:tgtEl>
                                          <p:spTgt spid="1027"/>
                                        </p:tgtEl>
                                        <p:attrNameLst>
                                          <p:attrName>ppt_w</p:attrName>
                                        </p:attrNameLst>
                                      </p:cBhvr>
                                      <p:tavLst>
                                        <p:tav tm="0" fmla="#ppt_w*sin(2.5*pi*$)">
                                          <p:val>
                                            <p:fltVal val="0"/>
                                          </p:val>
                                        </p:tav>
                                        <p:tav tm="100000">
                                          <p:val>
                                            <p:fltVal val="1"/>
                                          </p:val>
                                        </p:tav>
                                      </p:tavLst>
                                    </p:anim>
                                    <p:anim calcmode="lin" valueType="num">
                                      <p:cBhvr>
                                        <p:cTn id="32" dur="2000" fill="hold"/>
                                        <p:tgtEl>
                                          <p:spTgt spid="102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lumMod val="50000"/>
            </a:schemeClr>
          </a:solidFill>
        </p:spPr>
        <p:txBody>
          <a:bodyPr/>
          <a:lstStyle/>
          <a:p>
            <a:r>
              <a:rPr lang="es-PA"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LOS ANFIBIOS</a:t>
            </a:r>
            <a:endParaRPr lang="es-PA" b="1"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endParaRPr>
          </a:p>
        </p:txBody>
      </p:sp>
      <p:sp>
        <p:nvSpPr>
          <p:cNvPr id="3" name="2 Marcador de contenido"/>
          <p:cNvSpPr>
            <a:spLocks noGrp="1"/>
          </p:cNvSpPr>
          <p:nvPr>
            <p:ph idx="1"/>
          </p:nvPr>
        </p:nvSpPr>
        <p:spPr>
          <a:solidFill>
            <a:srgbClr val="00B050"/>
          </a:solidFill>
        </p:spPr>
        <p:txBody>
          <a:bodyPr>
            <a:normAutofit fontScale="92500" lnSpcReduction="20000"/>
          </a:bodyPr>
          <a:lstStyle/>
          <a:p>
            <a:r>
              <a:rPr lang="es-PA" dirty="0"/>
              <a:t>El agua es una parte esencial de la vida de los anfibios .El agua dulce mantiene la humedad de la piel de los anfibios y es necesaria para la reproducción , principalmente en especies que pasan toda o una parte de su vida como larvas acuáticas . En hábitat acuáticos o encharcados , el agua pasa rápidamente áreas secas los anfibios corren el riesgo de perder más agua de la pueden coger</a:t>
            </a:r>
            <a:r>
              <a:rPr lang="es-PA" dirty="0" smtClean="0"/>
              <a:t>.</a:t>
            </a:r>
            <a:endParaRPr lang="es-PA" dirty="0"/>
          </a:p>
          <a:p>
            <a:pPr marL="0" indent="0">
              <a:buNone/>
            </a:pPr>
            <a:r>
              <a:rPr lang="es-PA" dirty="0"/>
              <a:t/>
            </a:r>
            <a:br>
              <a:rPr lang="es-PA" dirty="0"/>
            </a:br>
            <a:endParaRPr lang="es-PA" dirty="0"/>
          </a:p>
        </p:txBody>
      </p:sp>
      <p:sp>
        <p:nvSpPr>
          <p:cNvPr id="4" name="AutoShape 2" descr="Resultado de imagen de imagen de anfibio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A">
              <a:solidFill>
                <a:prstClr val="black"/>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4581128"/>
            <a:ext cx="4536504" cy="1512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683933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animEffect transition="in" filter="wipe(down)">
                                      <p:cBhvr>
                                        <p:cTn id="19"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02044" y="260648"/>
            <a:ext cx="7772400" cy="1470025"/>
          </a:xfrm>
        </p:spPr>
        <p:txBody>
          <a:bodyPr>
            <a:normAutofit fontScale="90000"/>
          </a:bodyPr>
          <a:lstStyle/>
          <a:p>
            <a:r>
              <a:rPr lang="es-PA" u="sng" dirty="0" smtClean="0">
                <a:solidFill>
                  <a:schemeClr val="accent2">
                    <a:lumMod val="50000"/>
                  </a:schemeClr>
                </a:solidFill>
              </a:rPr>
              <a:t>CARACTERÍSTICAS DE LOS ANFIBIOS</a:t>
            </a:r>
            <a:endParaRPr lang="es-PA" u="sng" dirty="0">
              <a:solidFill>
                <a:schemeClr val="accent2">
                  <a:lumMod val="50000"/>
                </a:schemeClr>
              </a:solidFill>
            </a:endParaRPr>
          </a:p>
        </p:txBody>
      </p:sp>
      <p:sp>
        <p:nvSpPr>
          <p:cNvPr id="3" name="2 Subtítulo"/>
          <p:cNvSpPr>
            <a:spLocks noGrp="1"/>
          </p:cNvSpPr>
          <p:nvPr>
            <p:ph type="subTitle" idx="1"/>
          </p:nvPr>
        </p:nvSpPr>
        <p:spPr>
          <a:xfrm>
            <a:off x="411885" y="1938747"/>
            <a:ext cx="8712968" cy="4824536"/>
          </a:xfrm>
        </p:spPr>
        <p:txBody>
          <a:bodyPr>
            <a:normAutofit/>
          </a:bodyPr>
          <a:lstStyle/>
          <a:p>
            <a:pPr algn="l"/>
            <a:r>
              <a:rPr lang="es-PA" dirty="0" smtClean="0">
                <a:effectLst/>
              </a:rPr>
              <a:t>-</a:t>
            </a:r>
            <a:r>
              <a:rPr lang="es-PA" dirty="0" smtClean="0">
                <a:solidFill>
                  <a:srgbClr val="002060"/>
                </a:solidFill>
                <a:effectLst/>
              </a:rPr>
              <a:t>Son vertebrados adaptados a la vida acuática y terrestre. </a:t>
            </a:r>
            <a:br>
              <a:rPr lang="es-PA" dirty="0" smtClean="0">
                <a:solidFill>
                  <a:srgbClr val="002060"/>
                </a:solidFill>
                <a:effectLst/>
              </a:rPr>
            </a:br>
            <a:r>
              <a:rPr lang="es-PA" dirty="0" smtClean="0">
                <a:solidFill>
                  <a:srgbClr val="002060"/>
                </a:solidFill>
                <a:effectLst/>
              </a:rPr>
              <a:t>- Tienen el cuerpo recubierto solo por su piel, provistas de glándulas mucosas. </a:t>
            </a:r>
            <a:br>
              <a:rPr lang="es-PA" dirty="0" smtClean="0">
                <a:solidFill>
                  <a:srgbClr val="002060"/>
                </a:solidFill>
                <a:effectLst/>
              </a:rPr>
            </a:br>
            <a:r>
              <a:rPr lang="es-PA" dirty="0" smtClean="0">
                <a:solidFill>
                  <a:srgbClr val="002060"/>
                </a:solidFill>
                <a:effectLst/>
              </a:rPr>
              <a:t>- Tienen 4 extremidades adaptadas para la natación. </a:t>
            </a:r>
            <a:br>
              <a:rPr lang="es-PA" dirty="0" smtClean="0">
                <a:solidFill>
                  <a:srgbClr val="002060"/>
                </a:solidFill>
                <a:effectLst/>
              </a:rPr>
            </a:br>
            <a:r>
              <a:rPr lang="es-PA" dirty="0" smtClean="0">
                <a:solidFill>
                  <a:srgbClr val="002060"/>
                </a:solidFill>
                <a:effectLst/>
              </a:rPr>
              <a:t>- Poseen doble Respiración, pulmonar y cutánea. </a:t>
            </a:r>
          </a:p>
          <a:p>
            <a:pPr marL="457200" indent="-457200" algn="just">
              <a:buFontTx/>
              <a:buChar char="-"/>
            </a:pPr>
            <a:r>
              <a:rPr lang="es-PA" dirty="0" smtClean="0">
                <a:solidFill>
                  <a:srgbClr val="002060"/>
                </a:solidFill>
                <a:effectLst/>
              </a:rPr>
              <a:t>La Circulación es Vascular.</a:t>
            </a:r>
          </a:p>
          <a:p>
            <a:pPr algn="just"/>
            <a:r>
              <a:rPr lang="es-PA" dirty="0" smtClean="0">
                <a:solidFill>
                  <a:srgbClr val="002060"/>
                </a:solidFill>
              </a:rPr>
              <a:t>-Se reproducen sexualmente</a:t>
            </a:r>
            <a:r>
              <a:rPr lang="es-PA" dirty="0" smtClean="0"/>
              <a:t>.</a:t>
            </a:r>
            <a:endParaRPr lang="es-P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9" y="4581128"/>
            <a:ext cx="3179836" cy="2160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https://encrypted-tbn0.gstatic.com/images?q=tbn:ANd9GcQiFXYH6Xsnm2rkMc7K8OnKIMkWBzn3qdjhSr7aPxvWVGAWE0bLRw">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260648"/>
            <a:ext cx="1944216" cy="151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205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anim calcmode="lin" valueType="num">
                                      <p:cBhvr>
                                        <p:cTn id="18"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1" end="1"/>
                                            </p:txEl>
                                          </p:spTgt>
                                        </p:tgtEl>
                                        <p:attrNameLst>
                                          <p:attrName>ppt_h</p:attrName>
                                        </p:attrNameLst>
                                      </p:cBhvr>
                                      <p:tavLst>
                                        <p:tav tm="0">
                                          <p:val>
                                            <p:strVal val="#ppt_h"/>
                                          </p:val>
                                        </p:tav>
                                        <p:tav tm="100000">
                                          <p:val>
                                            <p:strVal val="#ppt_h"/>
                                          </p:val>
                                        </p:tav>
                                      </p:tavLst>
                                    </p:anim>
                                  </p:childTnLst>
                                </p:cTn>
                              </p:par>
                              <p:par>
                                <p:cTn id="20" presetID="45"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anim calcmode="lin" valueType="num">
                                      <p:cBhvr>
                                        <p:cTn id="23"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1026"/>
                                        </p:tgtEl>
                                        <p:attrNameLst>
                                          <p:attrName>style.visibility</p:attrName>
                                        </p:attrNameLst>
                                      </p:cBhvr>
                                      <p:to>
                                        <p:strVal val="visible"/>
                                      </p:to>
                                    </p:set>
                                    <p:animEffect transition="in" filter="wipe(down)">
                                      <p:cBhvr>
                                        <p:cTn id="29" dur="580">
                                          <p:stCondLst>
                                            <p:cond delay="0"/>
                                          </p:stCondLst>
                                        </p:cTn>
                                        <p:tgtEl>
                                          <p:spTgt spid="1026"/>
                                        </p:tgtEl>
                                      </p:cBhvr>
                                    </p:animEffect>
                                    <p:anim calcmode="lin" valueType="num">
                                      <p:cBhvr>
                                        <p:cTn id="30"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35" dur="26">
                                          <p:stCondLst>
                                            <p:cond delay="650"/>
                                          </p:stCondLst>
                                        </p:cTn>
                                        <p:tgtEl>
                                          <p:spTgt spid="1026"/>
                                        </p:tgtEl>
                                      </p:cBhvr>
                                      <p:to x="100000" y="60000"/>
                                    </p:animScale>
                                    <p:animScale>
                                      <p:cBhvr>
                                        <p:cTn id="36" dur="166" decel="50000">
                                          <p:stCondLst>
                                            <p:cond delay="676"/>
                                          </p:stCondLst>
                                        </p:cTn>
                                        <p:tgtEl>
                                          <p:spTgt spid="1026"/>
                                        </p:tgtEl>
                                      </p:cBhvr>
                                      <p:to x="100000" y="100000"/>
                                    </p:animScale>
                                    <p:animScale>
                                      <p:cBhvr>
                                        <p:cTn id="37" dur="26">
                                          <p:stCondLst>
                                            <p:cond delay="1312"/>
                                          </p:stCondLst>
                                        </p:cTn>
                                        <p:tgtEl>
                                          <p:spTgt spid="1026"/>
                                        </p:tgtEl>
                                      </p:cBhvr>
                                      <p:to x="100000" y="80000"/>
                                    </p:animScale>
                                    <p:animScale>
                                      <p:cBhvr>
                                        <p:cTn id="38" dur="166" decel="50000">
                                          <p:stCondLst>
                                            <p:cond delay="1338"/>
                                          </p:stCondLst>
                                        </p:cTn>
                                        <p:tgtEl>
                                          <p:spTgt spid="1026"/>
                                        </p:tgtEl>
                                      </p:cBhvr>
                                      <p:to x="100000" y="100000"/>
                                    </p:animScale>
                                    <p:animScale>
                                      <p:cBhvr>
                                        <p:cTn id="39" dur="26">
                                          <p:stCondLst>
                                            <p:cond delay="1642"/>
                                          </p:stCondLst>
                                        </p:cTn>
                                        <p:tgtEl>
                                          <p:spTgt spid="1026"/>
                                        </p:tgtEl>
                                      </p:cBhvr>
                                      <p:to x="100000" y="90000"/>
                                    </p:animScale>
                                    <p:animScale>
                                      <p:cBhvr>
                                        <p:cTn id="40" dur="166" decel="50000">
                                          <p:stCondLst>
                                            <p:cond delay="1668"/>
                                          </p:stCondLst>
                                        </p:cTn>
                                        <p:tgtEl>
                                          <p:spTgt spid="1026"/>
                                        </p:tgtEl>
                                      </p:cBhvr>
                                      <p:to x="100000" y="100000"/>
                                    </p:animScale>
                                    <p:animScale>
                                      <p:cBhvr>
                                        <p:cTn id="41" dur="26">
                                          <p:stCondLst>
                                            <p:cond delay="1808"/>
                                          </p:stCondLst>
                                        </p:cTn>
                                        <p:tgtEl>
                                          <p:spTgt spid="1026"/>
                                        </p:tgtEl>
                                      </p:cBhvr>
                                      <p:to x="100000" y="95000"/>
                                    </p:animScale>
                                    <p:animScale>
                                      <p:cBhvr>
                                        <p:cTn id="42" dur="166" decel="50000">
                                          <p:stCondLst>
                                            <p:cond delay="1834"/>
                                          </p:stCondLst>
                                        </p:cTn>
                                        <p:tgtEl>
                                          <p:spTgt spid="1026"/>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028"/>
                                        </p:tgtEl>
                                        <p:attrNameLst>
                                          <p:attrName>style.visibility</p:attrName>
                                        </p:attrNameLst>
                                      </p:cBhvr>
                                      <p:to>
                                        <p:strVal val="visible"/>
                                      </p:to>
                                    </p:set>
                                    <p:animEffect transition="in" filter="fade">
                                      <p:cBhvr>
                                        <p:cTn id="47" dur="1000"/>
                                        <p:tgtEl>
                                          <p:spTgt spid="1028"/>
                                        </p:tgtEl>
                                      </p:cBhvr>
                                    </p:animEffect>
                                    <p:anim calcmode="lin" valueType="num">
                                      <p:cBhvr>
                                        <p:cTn id="48" dur="1000" fill="hold"/>
                                        <p:tgtEl>
                                          <p:spTgt spid="1028"/>
                                        </p:tgtEl>
                                        <p:attrNameLst>
                                          <p:attrName>ppt_x</p:attrName>
                                        </p:attrNameLst>
                                      </p:cBhvr>
                                      <p:tavLst>
                                        <p:tav tm="0">
                                          <p:val>
                                            <p:strVal val="#ppt_x"/>
                                          </p:val>
                                        </p:tav>
                                        <p:tav tm="100000">
                                          <p:val>
                                            <p:strVal val="#ppt_x"/>
                                          </p:val>
                                        </p:tav>
                                      </p:tavLst>
                                    </p:anim>
                                    <p:anim calcmode="lin" valueType="num">
                                      <p:cBhvr>
                                        <p:cTn id="49"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00B0F0"/>
          </a:solidFill>
        </p:spPr>
        <p:txBody>
          <a:bodyPr>
            <a:normAutofit fontScale="90000"/>
          </a:bodyPr>
          <a:lstStyle/>
          <a:p>
            <a:r>
              <a:rPr lang="es-MX"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ALIMENTACION DE LOS ANFIBIOS</a:t>
            </a:r>
            <a:endParaRPr lang="es-MX"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endParaRPr>
          </a:p>
        </p:txBody>
      </p:sp>
      <p:sp>
        <p:nvSpPr>
          <p:cNvPr id="3" name="2 Marcador de contenido"/>
          <p:cNvSpPr>
            <a:spLocks noGrp="1"/>
          </p:cNvSpPr>
          <p:nvPr>
            <p:ph idx="1"/>
          </p:nvPr>
        </p:nvSpPr>
        <p:spPr/>
        <p:txBody>
          <a:bodyPr/>
          <a:lstStyle/>
          <a:p>
            <a:r>
              <a:rPr lang="es-ES" dirty="0" smtClean="0"/>
              <a:t>La alimentación se basa en los </a:t>
            </a:r>
            <a:r>
              <a:rPr lang="es-ES" dirty="0" smtClean="0">
                <a:hlinkClick r:id="rId3" tooltip="Vegetal"/>
              </a:rPr>
              <a:t>vegetales</a:t>
            </a:r>
            <a:r>
              <a:rPr lang="es-ES" dirty="0" smtClean="0"/>
              <a:t> durante la fase larvaria y está compuesta por </a:t>
            </a:r>
            <a:r>
              <a:rPr lang="es-ES" dirty="0" smtClean="0">
                <a:hlinkClick r:id="rId4" tooltip="Artrópodo"/>
              </a:rPr>
              <a:t>artrópodos</a:t>
            </a:r>
            <a:r>
              <a:rPr lang="es-ES" dirty="0" smtClean="0"/>
              <a:t> y </a:t>
            </a:r>
            <a:r>
              <a:rPr lang="es-ES" dirty="0" smtClean="0">
                <a:hlinkClick r:id="rId5" tooltip="Gusano"/>
              </a:rPr>
              <a:t>gusanos</a:t>
            </a:r>
            <a:r>
              <a:rPr lang="es-ES" dirty="0" smtClean="0"/>
              <a:t> en el estado adulto.</a:t>
            </a:r>
            <a:r>
              <a:rPr lang="es-ES" baseline="30000" dirty="0" smtClean="0">
                <a:hlinkClick r:id="rId6"/>
              </a:rPr>
              <a:t>[2]</a:t>
            </a:r>
            <a:r>
              <a:rPr lang="es-ES" dirty="0" smtClean="0"/>
              <a:t> La principal fuente de alimentos en el estado adulto la constituyen los </a:t>
            </a:r>
            <a:r>
              <a:rPr lang="es-ES" dirty="0" smtClean="0">
                <a:hlinkClick r:id="rId7" tooltip="Insecto"/>
              </a:rPr>
              <a:t>insectos</a:t>
            </a:r>
            <a:r>
              <a:rPr lang="es-ES" dirty="0" smtClean="0"/>
              <a:t>, como los </a:t>
            </a:r>
            <a:r>
              <a:rPr lang="es-ES" dirty="0" smtClean="0">
                <a:hlinkClick r:id="rId8" tooltip="Coleóptero"/>
              </a:rPr>
              <a:t>coleópteros</a:t>
            </a:r>
            <a:r>
              <a:rPr lang="es-ES" dirty="0" smtClean="0"/>
              <a:t>, y otros </a:t>
            </a:r>
            <a:r>
              <a:rPr lang="es-ES" dirty="0" smtClean="0">
                <a:hlinkClick r:id="rId9" tooltip="Invertebrado"/>
              </a:rPr>
              <a:t>invertebrados</a:t>
            </a:r>
            <a:r>
              <a:rPr lang="es-ES" dirty="0" smtClean="0"/>
              <a:t>, como orugas de </a:t>
            </a:r>
            <a:r>
              <a:rPr lang="es-ES" dirty="0" smtClean="0">
                <a:hlinkClick r:id="rId10" tooltip="Mariposa"/>
              </a:rPr>
              <a:t>mariposa</a:t>
            </a:r>
            <a:r>
              <a:rPr lang="es-ES" dirty="0" smtClean="0"/>
              <a:t>, gusanos de tierra y </a:t>
            </a:r>
            <a:r>
              <a:rPr lang="es-ES" dirty="0" smtClean="0">
                <a:hlinkClick r:id="rId11" tooltip="Arácnido"/>
              </a:rPr>
              <a:t>arácnidos</a:t>
            </a:r>
            <a:r>
              <a:rPr lang="es-ES" dirty="0" smtClean="0"/>
              <a:t>.</a:t>
            </a:r>
            <a:endParaRPr lang="es-MX" dirty="0"/>
          </a:p>
        </p:txBody>
      </p:sp>
      <p:pic>
        <p:nvPicPr>
          <p:cNvPr id="3074" name="Picture 2" descr="http://ccs.infospace.com/ClickHandler.ashx?ld=20140905&amp;app=1&amp;c=babylon3&amp;s=babylon3&amp;rc=&amp;dc=&amp;euip=190.141.24.154&amp;pvaid=ce1e01c764eb4109bf025c409ff0653c&amp;dt=Desktop&amp;fct.uid=dc0b283d03ef49298bedcea2e9f0bdef&amp;en=khJy78HyKQSVPXWMbkkQjQhuGXj1gfpIdTYmlMbSDM9NNUQCqbcBEg%3d%3d&amp;du=http%3a%2f%2f2.bp.blogspot.com%2f-1cGOLRXYRRg%2fUZFQvJr9BEI%2fAAAAAAAAWzQ%2fUUAK-ObPX0E%2fs400%2frana_hambrienta_02.jpg&amp;ru=http%3a%2f%2f2.bp.blogspot.com%2f-1cGOLRXYRRg%2fUZFQvJr9BEI%2fAAAAAAAAWzQ%2fUUAK-ObPX0E%2fs400%2frana_hambrienta_02.jpg&amp;ap=4&amp;coi=772&amp;cop=main-title&amp;npp=4&amp;p=0&amp;pp=0&amp;ep=4&amp;mid=9&amp;hash=560667E8FCEB77FCBD15DC5CA764FA8E"/>
          <p:cNvPicPr>
            <a:picLocks noChangeAspect="1" noChangeArrowheads="1"/>
          </p:cNvPicPr>
          <p:nvPr/>
        </p:nvPicPr>
        <p:blipFill>
          <a:blip r:embed="rId12" cstate="print"/>
          <a:srcRect/>
          <a:stretch>
            <a:fillRect/>
          </a:stretch>
        </p:blipFill>
        <p:spPr bwMode="auto">
          <a:xfrm>
            <a:off x="4067944" y="5085184"/>
            <a:ext cx="4824536" cy="1588021"/>
          </a:xfrm>
          <a:prstGeom prst="rect">
            <a:avLst/>
          </a:prstGeom>
          <a:noFill/>
        </p:spPr>
      </p:pic>
    </p:spTree>
    <p:extLst>
      <p:ext uri="{BB962C8B-B14F-4D97-AF65-F5344CB8AC3E}">
        <p14:creationId xmlns:p14="http://schemas.microsoft.com/office/powerpoint/2010/main" val="2750818267"/>
      </p:ext>
    </p:extLst>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00913" y="620688"/>
            <a:ext cx="7772400" cy="792088"/>
          </a:xfrm>
        </p:spPr>
        <p:txBody>
          <a:bodyPr>
            <a:normAutofit/>
          </a:bodyPr>
          <a:lstStyle/>
          <a:p>
            <a:r>
              <a:rPr lang="es-PA" sz="3200" dirty="0" smtClean="0">
                <a:solidFill>
                  <a:schemeClr val="accent6"/>
                </a:solidFill>
              </a:rPr>
              <a:t>Hábitat de las aves</a:t>
            </a:r>
            <a:endParaRPr lang="es-PA" sz="3200" dirty="0">
              <a:solidFill>
                <a:schemeClr val="accent6"/>
              </a:solidFill>
            </a:endParaRPr>
          </a:p>
        </p:txBody>
      </p:sp>
      <p:sp>
        <p:nvSpPr>
          <p:cNvPr id="3" name="2 Subtítulo"/>
          <p:cNvSpPr>
            <a:spLocks noGrp="1"/>
          </p:cNvSpPr>
          <p:nvPr>
            <p:ph type="subTitle" idx="1"/>
          </p:nvPr>
        </p:nvSpPr>
        <p:spPr>
          <a:xfrm>
            <a:off x="1413457" y="1772816"/>
            <a:ext cx="6400800" cy="3865984"/>
          </a:xfrm>
        </p:spPr>
        <p:txBody>
          <a:bodyPr>
            <a:normAutofit/>
          </a:bodyPr>
          <a:lstStyle/>
          <a:p>
            <a:r>
              <a:rPr lang="es-PA" sz="1800" dirty="0" smtClean="0">
                <a:effectLst/>
              </a:rPr>
              <a:t>son los únicos vertebrados capaces de volar largas distancia</a:t>
            </a:r>
          </a:p>
          <a:p>
            <a:r>
              <a:rPr lang="es-PA" sz="1800" dirty="0" smtClean="0">
                <a:effectLst/>
              </a:rPr>
              <a:t>no todas las aves vuelan o lo hacen tan prolongadamente-, sus hábitats y nichos suelen cambiar tanto en el transcurso diario como en ciclos anuales.</a:t>
            </a:r>
          </a:p>
          <a:p>
            <a:endParaRPr lang="es-PA" sz="1800" dirty="0"/>
          </a:p>
        </p:txBody>
      </p:sp>
      <p:sp>
        <p:nvSpPr>
          <p:cNvPr id="4" name="3 Rectángulo"/>
          <p:cNvSpPr/>
          <p:nvPr/>
        </p:nvSpPr>
        <p:spPr>
          <a:xfrm>
            <a:off x="1403648" y="1279788"/>
            <a:ext cx="5148064" cy="4093428"/>
          </a:xfrm>
          <a:prstGeom prst="rect">
            <a:avLst/>
          </a:prstGeom>
        </p:spPr>
        <p:txBody>
          <a:bodyPr wrap="square">
            <a:spAutoFit/>
          </a:bodyPr>
          <a:lstStyle/>
          <a:p>
            <a:r>
              <a:rPr lang="es-PA" sz="2000" dirty="0">
                <a:solidFill>
                  <a:prstClr val="black"/>
                </a:solidFill>
              </a:rPr>
              <a:t>Por otra parte, una gran variedad de nichos dentro de cada hábitat suelen ser frecuentados por las aves, desde la copa de los árboles hasta considerables profundidades marina. Su sobrevivencia dependerá de que sus hábitats sean respetados, recuperados y fomentados por quien los ha ido destruyendo paulatinamente: el hombre.</a:t>
            </a:r>
          </a:p>
          <a:p>
            <a:endParaRPr lang="es-PA" sz="2000" dirty="0">
              <a:solidFill>
                <a:prstClr val="black"/>
              </a:solidFill>
            </a:endParaRPr>
          </a:p>
          <a:p>
            <a:endParaRPr lang="es-PA" sz="2000" dirty="0">
              <a:solidFill>
                <a:prstClr val="black"/>
              </a:solidFill>
            </a:endParaRPr>
          </a:p>
          <a:p>
            <a:endParaRPr lang="es-PA" sz="2000" dirty="0">
              <a:solidFill>
                <a:prstClr val="black"/>
              </a:solidFill>
            </a:endParaRPr>
          </a:p>
          <a:p>
            <a:endParaRPr lang="es-PA" sz="2000" dirty="0">
              <a:solidFill>
                <a:prstClr val="black"/>
              </a:solidFill>
            </a:endParaRPr>
          </a:p>
          <a:p>
            <a:endParaRPr lang="es-PA" sz="2000" dirty="0">
              <a:solidFill>
                <a:prstClr val="black"/>
              </a:solidFill>
            </a:endParaRPr>
          </a:p>
        </p:txBody>
      </p:sp>
      <p:pic>
        <p:nvPicPr>
          <p:cNvPr id="2050" name="Picture 2" descr="https://encrypted-tbn2.gstatic.com/images?q=tbn:ANd9GcTpKpt0cKosig3yw-W578bHy6UFYrlCwN3CldgddwoxeY4nMq95Fm7K7P4">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1712" y="4869160"/>
            <a:ext cx="2381250" cy="1790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1270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smtClean="0"/>
              <a:t>Alimentación de diferentes aves</a:t>
            </a:r>
            <a:endParaRPr lang="es-PA" dirty="0"/>
          </a:p>
        </p:txBody>
      </p:sp>
      <p:sp>
        <p:nvSpPr>
          <p:cNvPr id="3" name="2 Marcador de contenido"/>
          <p:cNvSpPr>
            <a:spLocks noGrp="1"/>
          </p:cNvSpPr>
          <p:nvPr>
            <p:ph idx="1"/>
          </p:nvPr>
        </p:nvSpPr>
        <p:spPr>
          <a:xfrm>
            <a:off x="457200" y="1600201"/>
            <a:ext cx="8229600" cy="4349079"/>
          </a:xfrm>
        </p:spPr>
        <p:txBody>
          <a:bodyPr>
            <a:normAutofit/>
          </a:bodyPr>
          <a:lstStyle/>
          <a:p>
            <a:r>
              <a:rPr lang="es-PA" sz="1500" dirty="0" smtClean="0">
                <a:effectLst/>
              </a:rPr>
              <a:t>Lo que comen las aves varía según las especies y el lugar donde viven.</a:t>
            </a:r>
          </a:p>
          <a:p>
            <a:r>
              <a:rPr lang="es-PA" sz="1500" dirty="0" smtClean="0">
                <a:effectLst/>
              </a:rPr>
              <a:t>Las aves con más frecuencia comen frutas, plantas, semillas y </a:t>
            </a:r>
            <a:r>
              <a:rPr lang="es-PA" sz="1500" b="1" dirty="0" smtClean="0">
                <a:effectLst/>
              </a:rPr>
              <a:t>néctar. </a:t>
            </a:r>
          </a:p>
          <a:p>
            <a:pPr marL="457200" indent="-457200">
              <a:spcBef>
                <a:spcPts val="0"/>
              </a:spcBef>
            </a:pPr>
            <a:r>
              <a:rPr lang="es-PA" sz="1500" dirty="0"/>
              <a:t>Algunas también comen pequeños animales, peces y carroña (carne de animal descompuesta). Otras comen insectos o gusanos. Hay pájaros que se alimentan de crustáceos, como el eufausiáceo y el camarón</a:t>
            </a:r>
          </a:p>
          <a:p>
            <a:endParaRPr lang="es-PA" dirty="0"/>
          </a:p>
          <a:p>
            <a:pPr marL="0" indent="0">
              <a:buNone/>
            </a:pPr>
            <a:endParaRPr lang="es-PA" dirty="0" smtClean="0">
              <a:effectLst/>
            </a:endParaRPr>
          </a:p>
          <a:p>
            <a:endParaRPr lang="es-PA" dirty="0"/>
          </a:p>
        </p:txBody>
      </p:sp>
      <p:sp>
        <p:nvSpPr>
          <p:cNvPr id="5" name="AutoShape 2" descr="data:image/jpeg;base64,/9j/4AAQSkZJRgABAQAAAQABAAD/2wCEAAkGBhQSEBUUEBQVFRQWFRgYFBcVFhUXFxYXFxYVGBYXGBcXHSYeGBwjGRcXIC8gJCcpLiwtFR4xNjAqNSYrLCkBCQoKDgwOGg8PGi8kHyQsLC8tLCwqKSwsKiw0LCwsLCwpLCwwLCwsLCktLCwsLCwsLCwsLCwsKSwsLCwsLCksLP/AABEIANUA7QMBIgACEQEDEQH/xAAcAAAABwEBAAAAAAAAAAAAAAAAAQIDBQYHBAj/xABAEAACAQIEBAQDBQYEBgMBAAABAhEAAwQSITEFBkFREyJhcQeBkRQyQqGxI1JiwdHwM5Lh8QgVQ3KC0iSiwhb/xAAaAQACAwEBAAAAAAAAAAAAAAAAAwECBAUG/8QAMxEAAgIBAwIDBwMDBQEAAAAAAAECEQMEEiExQRNRYSIycYGRsfAFFKFC0eEjM4LB8RX/2gAMAwEAAhEDEQA/ANxmmbWKDLmGaNd1YHTTYiaeNEBUAFnH9g0Quj1+hpdCKABNCiNcuN4itoSx1iYETHz0FRKSirZKTbpHXQqAw3O2EckeMgIMGWWAZAgkEgakDXvU8DRGakriyZQlB1JUFmowaAoGpKh0QNVzjnNgsX7NsKzC4+SVAYAyqmdQdCw0Enc9KnsPdzT3BIMdx/vVVJN0i7g0k33HqFChVygRNCaaxQ8jR+6f0NLtfdHsP0qAFTR0VJuNAJ10E6b/ACqQF0KouN53vrb8TKlsGSqutwyoJ0a4PKjGCBO5H1uOBxYuW0cEeZQfKcwkgEgEb0qGWM+g7Lglj946aFChTRIKFFR0AFNAmjoUAILj+waGf3+hpcUIoAaF8Zo1nXoY0jrt1p2klaVUIAUQo6IVIB0RNAmqtzvzsuCVUUZ79z/DToo6u8bKPzqspKKtl4QlOW2PUl+PcdTC2vEua6gBZALd4nsJPyqk8y8TsXLTPixKOutskESCfDt+pkzp1J+WfcXu3MXezX7r3GPUjy7n7q/hWuTiPDzby6sVgRmJMbgRP0riajU+M1FOkd7T6KONW+pY+VeWcTjAzYdrFtUyW2Ny3IhSHRQF+8AYYzud5rU+TOC38LhvCxV/7Q4uOVeCvkYyBB2gzpsJgVDfCPAFMAXYQbl1iPZQFH5g1d66mnhtgpd2crV5HLI49kEu1M43FC2jOdgJ/oKeWoTi2HuXr6WwCLSjNcboZOijuYHyBPpTJycY8dTPjipS9p8dyF5W4JeBuXbtxxaZy624Uk9CZiVnQQsfd6zNXLD24Gu+pPuTNR/FOKW8PaRrhyrnQabwWVRoNSJIqQXEL3H1FRjioqrLZZub3UO0KSHpVOEiXEikXHyrJMQKW21cePJCzEgKcwH3oI+8o6kdqpJ0m0SlboT9sZXZYzwFbtCklT7mQdK7LjwCT0qGwnExcl4YqqrmdVJDZM5OXqdY03B03rrvYl3T9mkzBGcgBhIMArOpHpSoZU11GSg0xvivBExFplcGWQiASBMHKSBoSCa4+SMA9rCqLqlbhPnzEy2XyqYny6AaenrUu2MIWcjz+7AJHzmPzplXZCpZiyuQDCjykgkGR02GvpRUFNS7lt8tjh6kjRFqANJfY09iBdCiFHUgChQpFy4AJNABvcAGpimrWLVicpBI3Gsj5GufE4c3bbiSpZSFI/CD19z1+lVW1wHFW7dlLD52tG6WuM7Isu6kIoOdmUQRrppS5zcVaVjIQUnTdF3Y6ilUxh8wVBcILwM5X7paNSJ6TT9MFhUlG0pVUnn34hpw+2ESGxLpKL0QEkB276gwo1MVWUlHll4Qc3SJvmXma3hbZJZc+UkAnYDqRvH61nT8Wwt2Ll64fGdTcutcUyoEC2ir17gDT8qq2J5gOIzF86sQBLjxHuOT+EQADMbxAFFetsHvC6LbPCs5UzkJ2WfxkCJG2g9jxtRN5fe6HdwadYl7L58yeTFWLaN54a3lKiRm8xffu3cDaormfFW3NtLRzGSzazAhckR0Mk/7VHXb1pc0IWLMpylgIiYWI1ExtGg1mdbP8O+UWxWJGJurFlSGXsxB8oB/EZEn/YUjHg3SVGnJlWOLlI1nlzAGzhLFoiClpA3/AHZRm/Oak6IUdehSpUeXbt2wgKJhSqFSQRBsHMzX1UhYFuQpjUSwGuXYH5VJ5R2rm4sUFlzcbKoUyw1InSQIMnXaNarZ4lils3ri23KJJtJehXYBZzgiTkJ0Css/lSm1F0NUXJWSp5kw64nwM4W6VzZD5Sd9geuk+o7xU2DXlzmjjuKbiNu9cOXEWrikJ5gLIDAqkHzKupkEnf1r01w/GeJbDRB2ZeqsNGU+oMipiwnGjpamMUvkaZGh230E0+21JjSrNWKIfDMylgzKuubQSDm3I10M7j+tR3DL7NjT4TlreU55tFEBB2t6jMxJEmDou9SltvDlViFaGBMlRl8rGJMGBv8Ayrix+FNxs9tmu3V0QTktWzoZaN9hP3j7VxG5RaXkzbGufX8/OfqTGOxXh2ydJ2UHqxMKundiB86K9a/ZZWMEgLIMamBpUTdxNy5bNsANiLbKxIBFuQ2bRttRIiZ1171L4dWch7i5Y1VdCRI3Y7TBiBO51Nb8MvEd+iESjsX58jsFJubH2NLpFzY+xra+glBrRk0S7VXed+crXDsK167LQQqqu7OwJVZ2XQEk9APUUWTVk7cuyYX5nt8upoHDKfvAN182uvfWqLyRzqMb4Zumyl/UrZDMpysBJ3ObcbjU+tXC1xWZ8pMPkEEENqJK9SADrpvprVbT6lnFroC5gSpBtHIdtiRAgxlmBOWJrqwdjKijsOgga66DpSUulpkRrC9zoJMdOv0roFSkQ2+4ljqPn+lLpLbilVYqEazHmH4bYjF4q5fuX7IXKRabKSUQSVQjSBMyZ6k1pxrJ/i/zg1sDBW8wLpnusJEoxYKgPYwSfaO9IzpNXI06Zz31Ag7PIN1IDXVLTAFmSzkmcqsQMpI1J6DU9Kc5l5LGGwy3LamC5Fx5PmaCfLOyaEAnUnWrf8NcHfuJ42IULaNsJZU/eInzPPZu/WOwFFxnnizdtYq3ibBtYVSbS3rufLcaWXMiqsgBlkGROkdY57w+w5SdeR0P3MlkUY811IDgnBLZuhWAQF0Sd2LNGgJ3O8+xrXrVoKAFEACABsANhWN8IsJ41m6LohLougXCULKxQBghB8MZQRLb5uk1b+O/EgYa2Ha0oDSLZN0OpeCQrG0rZSY7x61XRZ8UFTfL9GU1yllktvQvNCo3gGLvXLAbFWhZvSwdA2ZdGIDKeoIg/OpKuwckIGjpKn9TSqkCH5k4Q2IRFVoAuAtPVYIMeokETvEdaHEmKrYRzOa4qP5RDiDMjoCQNql2NQHHOL2h9nIdCPtSKSGUhTluTJnSKTKKVvzHQk5VF9FYXFOSMLfxVvFXLf7ZBGYGA6wRluDZxBI+dSGBurnZUzEADMxmMw8sSdzC6x2E711YfEK6hkYMp2KkEH5ingKZXNoXb6MDUBQIoCrFTnxGCR/vqraQZA27TUQMIuGRLctDMURiXYlm1UOBuYnU75danzVa47zFZFyygdSwxKBxrCrleTMRoYrNnhBrkfh3Se1WdnAl0ygFRbJR5A89zQs3qNSZ6z6VMiqta5uw9l7ouvE3SUIBIYECYI00g9fWpTgnMlnFZvCLSu4YAadxBIIqcMoJKMWWzYsi9pxdEtSLmx9qXTOKUlGAMHKYPYwYNPfQzIhOPcxrYYIblu2Spksy5lJByEId5P6HSqJbw2H4sgw98pd8NSPGS9mvC42uYArkExrqJ9aqp+EXFLmPcXrhyM2Z8SzZg6mRIXcvEjL0neK2/l/luxhMOlmwgCr1MFmaNWY9WPel02+o/dGKoxjB/BLHWMWDh79kL94XGYhonVcqjMdImCAe9ajyzykuGjxLjYi6rTOUW7VskCcttdAfUy2tDmrCXvvW7S5LeVka1nN8uDGXKpXy+b97vUfgcBxQKFW4qpOaSB4jGSdS7EmdJmlvJTqmNjj3Rvcl8S8W7Uakkn16eg7CnajeD4q+6scTZFlgxCgXBczL0aRt7VJVoXQyNU6EtuKVSGOopdBAVRuI4HYv5Gv2rdxlMqWUEiCfy1Om1SVNYdIXT1/U0NJ9SU2uUOAVycS4PZxAVb9tbiq2ZVcSubKyzB0OjHfvUXzDzbbwrqt1GIYgFo8gBmfMdMw08vWdKOxzdg2WRdVdJysGDazssa7dJpbywum0NWHJW5J/QlsFw23aXLaRUHUKIn37/OuLFcq4S4WL4e0SylWOQAkHfUfrvSLfNGGMeePVlcD8xXHxfnjD2QcjB320PlB6Sf5AE1R5cSV2iyw5m6p38yyihNRPL9+9dtZ8SoVidFC5RlGxgmdd9alRbFOjLcrEyjtbQFo6bW3H1P5moi5zNZz5BrrAMqAdSNJMnUdqHJKkwUW+hKY3BrdQpcBKncAkTBmJHSuC7ynhGILYa0SuxKDSn8LxBGbIQUboGG8fukaH23ruyio2p8tE7pR4TGsLg0tiLahQSWIUQJO5gU/SDaHajCCrLgqAmjBpD2gQdBtQWyI2FBAuuV+F2SZNq2T3KLO89u5P1rpFsDpQNsdqGrJToYu4C28ZkRiNpUEj2PSn1tgbAD2FELI7D6UoCoSoGw6bunQ+xpym76AqQex/SpfQEAMI6UoGkrZEDQfSlZB2FAAkUARSWVRuB+VH4Q7D6CggORQLjvQyCia0DuB9KAG2vLmUSJ10kTt2p4Uw+HXMpyiROsCRI710UIlhUVvajpFk+Uf31qSDm4tiEt2bj3QGRVJZSJn0g7ydKyPE4UJimu2rCnIZuIrZQGdfuIJjQHTTea0rna8gwVwOQM5VVnq2cED8j9KoGLwV0Xme3cVEvZfO5gSw7nSQQ287Vw/1LJ7ah6Ha/ToVBy8/8D1jiVhkGRrlwmMtpbfnJOyknyj3pXLd5PtubE2VzjLGqsqgsQHUqYaDuT2JqMs8gvbx111uMLK4ZLlu+XhDc8gyzsJYOfQMK7bNhwl29fcElIQrpuWGaQdRo2o+VYko4JKS/PQ171mi1fp+dDWhSq4uE48XrK3AIzDUTMHqJ6+/UV216hO1aPNtNOmcPEr7LaY24z7LOwJaJPcCZj0rCcOwxuIu4W1eUENdvIzzBnLPmAEMCSYiABoK3XivClxFi5ZcsFcEEoYYazIPQg1UeY/hzhE4e6YeyiOihhcAHinKfOWfdpXNodPoKyanG5QbXZfHk0YMm10u5A8N5o8eVtSjWiA2udbbj7l1CDGUnMCNiGHetF4TzBbvAAnJc6od5/hP4h7VmXCOBeBaZQxAuffAy+YGNC2+sDaO2ld5uRETp/YNbtDosvhVk/493Xr/ANegjU5YKdQ+fx9DU5o6rPKXHjcBtXjNxSSh6unr/Esx66HvFmolFxdMonfKCJoA0T7UOlUJAWiqTxb4vYKzcKDxLpX7xtqCo1gwxIB9xpTnM2Axt21cTL4gCPkCMFFxmUgBpgwJPl29TWK8Uw19Daw+LteGllWgsgVsreo1bUaAzWJ6ltuotV5mhY4pW3Z6J5f5lsY234mGfMBowIhlPZgdqlayT4LYc+PiHQEW8iiJ0zTp84DH51rdasU98UxMlTBSH2PtS6bu/dPsf0q76FULXauPiHERbKqfvOSEEgFiqloE+wHzpvjHG7WEw7XsQ4S2gkk7k9FA6sToAN6yAG/xLFDH4kvaVTGCsjQos6Mf4idSfltFKy5Y442zRgwSzSpGrcDx127Za5iLZsnUeGQfKB+KSJMz26bVJYAk20zGTlEkwZ+YAB94qB4FcvGwc7F2e/A1AyLC540ggEMYjrFWB8QqDzEAepqYS3JSKZIbZOPr2HqFFNHTRQkjWjo6FABU3a+7/fenDSLY0+v6mo7gZjz3xPx8XkUylgQBuPElSxPrBgexp3hfHbXhQbfkUFnLgGSJygA9sp9oqu8ZtG3iL7gQy3nMnZmLaNr7/lUbhOLHzS58TTUxEmR8gT1ryWdPNOUn5nqseGPhKHY0C5xmyCVZRnUK+TzMsFS2g2nR+nSo3iXF0xCvbC5WXNk0gAJPlkaRCNp6dKqacXIJIe4CCyhRrItiTJjUEqYHZqkOH3bouQ9zy5SsdSCrR9WLGl+Bt6sI4Yx5XUvnIGOnxLSiEQArMn8TAkT02q51Qfh3bi7dMRMlT1gtJHoBI+tX6vT6J3hVnC16SzyoSppN62GUqwkEEH1B0NR3HMe1m1mRWJzfhXPG5kjt61E4DndGEOBPXKY+qvEfU1eWoxxlskxUNPknHfBWV2/ZNs+GwkrKn2GgPzWD86rHOeKa1hiUzBi6BSsD8U6sT5ZiJ7x3rUuIWrWLt5rLL4oHlJI6dGAOo/Saxfmblu4U8QPmsF2NvV2skyQVKvqraGPfQ10v30Nkcd8tUvX4My/t5b3J+YzwDni7YYE+fKc0t5bqNqfONmUzGnQ1vXLXMVrG4db1k6EkMOqMIlT9QfYivNVrBxtMiYUkn/I+49vyq3/CrmdrGPt2oOTEnw2A2VwCULDvoR7N8gvJbVsZtXY3tjQG1JubH2NBdh7UgqQnN3Mq4OzmJ/aPK2hEy0bkSNBuaxrG8H+0v4iX3uXnuDxFvIA0NvcVrZKlVgyIGkVN8+cQbE8Ra2uotsLVseumb6tP0FTWB4Uti3Cat+Jj95j8th6Vxs+pcptdkehxaDHHDFy958/Im+AYizgcOtmzbdgNWc5VLt1Yj+4AqXtc12yyqy3FLEgeXMJAJ1KzGgO/aqficZkUkmABMnYDrNI4ThwWe/dxLBSP2K5rY7hiBBJ7SfWrY9Vk6KqF5NFiUb7mlYfEK6hlMg9aO790+x/SvPHG/iJjeGY5reGus1o+fJfXMGzbkTDASDsRW38pcafF4CziLiZHuW8xUTA1IETrBAB+ddSE98U/NHHyY9kmvJmd8wZ+IcXu2mDXLWDKLbtAEqbhRWa40erRJ2C+tWzB8r3B5rpAgiAAJA0GUdverbYw6rJVQCxlyAAWMAS0bmABJ7UWLMIT2g/nWbLp1K5yd+hohq5Qjsgq833Ghg1KKB+FpBGnXXbuJHzoYrCEghYIOjBp1B3hhqDH8q6MORlEdv00inK0xitqMm52c2DfTKTJUxJ39J9Y+u/WuqmTa8+YHpBHQ9vmP509V0QwiaOktuKVUkApMUqhQBk3xG4RcW6+WPDukODOo/eWI7gnfrWe38EybHfUknuIAH5Vv3N3ADi7BRGy3F81tjtmH4W/hOx7b9KyLFcEZbrrdVg6mCoBMEDMSCN1jWe1cDVY3gm3/Sz02gzRy49rfK+xDJgbo1DEHLAPTUzqBrtp86l8O0mSO0kbmNB+tMK40YaKWIBPyAP5fnXdguF3rt9LNpDmfXMRoqiJY/OPqKx+3NqJ0HsxpybNE+HmDYW7lxzJYgegyz/pVxrh4TYt27Qt2iCqeUwQTI3zR1nX513V6bDj8OCiePz5PFyOYhR+pqN4ny5Yvg+JbEn8S+VvqN/nUlb/AJn9TS4q0oRmqkrFxnKDuLo898ycDvYPEuMQb64cO4sPbcDOCoMiOsEAg769qsfw34rcvj7DiLXl8ACSDrl8hzAjQZMonuver9zryZb4jYFt3a2yNmS4gBK7ZhB3BH8qqPJyfZOI3bd7LIBtlyADlJkEHoCcpj1rnajDC4wl7rf0a6HRhN5oN/1JfUifi1ymMPlvYRAq3Awa2B5fEUZgV/dJWduq1luAxt63iLd+2Za0yuhIgShzDOOpHUdRMV6i5l4KuLwr2juRKHs41Q/X8ia828Y4dcVnUEoVnMPY6qfVWG/YmuxH2lRz4s9G8p8yrj8EmIQZcwIZd8rrowB6idj1BFTQ2FQfJlq2vDsOLBY2xZXKXMttqCfQyPlXTxnj9rCqrXjAbQaqNQJ3YgUp8EJN8Ixj7dk4i924JAv3SQP+9xoOpEzHpV1OJVrRvKwKBS2ZdRGs/ofpVG5j4rh7uKu3bV6xDNmCC4CZIGYZoyTMnfrSuGXLWQuSIB2zZV9SdYO/rXAninF00eqWTHOKkpU0laLOnFFvMFS5aCMs52LkakADyqRMSYJG1SOIfxUXD4RLbOqj9qoMCBBIJA7jWT86q2G5nsM0B7e0wGAHzDR+Vdyc72sMrEPaBIhZuDNE7yoIWmQxzva4mfJODW5S6dF6/ctmA+HmDNxLt2yt3EJlN26+dgXCzCqxyxJGkQBVxYQDHQVQ0+KeFS0pF23ECWe7mJaNdFk7zVx4ZjvGw6XdPOmYZTI1GkEgaV1oNJbUcLLCd7pdztQ6Cg6zpQTYe1FccASSAPXSmiCOwWa15HOabjQ3ZSC6yDtoCNNJHrUgr9+9VLH894Pxr2GvXBYvWSNL2VRcEZlymYKnqDB1qF4dz54mFw9sW7vjtZtvbt2fNnEQhVzsFK5Wz6EE1RNRVDdjlyaS21FaeQCKhMNx0Ixt3h4ZD5bYJElPKoaZgwxgxtIPWpLheM8W0riNcw8pkSrFTB9waummUcWjpfcf30NLpDbj++lLFSVBQoU2qH96fkKAI3j/AAQ4kW18e7aVXDsLTZTcjZGYahZ3iJqH5m5JOKKFLptsLlslxnz+GpJZc2bWR3FWyKIoe/6UnJijkrchkMkoe6yl3/hdh2uWrgORrTEwqyjhhDK6uWGU+kbmj4DyVetYnENdvk2S/wCwQKnlUhSxGkJ5tIA/DPWrmdBqagMVzphkMB2czHkAI/zGAfeaT+zwpVt+vP3GePll3OjgXKljCPdewpVrxU3dfKzLm8wXZSc3SNhUzNRPCOYrWJJFtmzDdWGU6RJHQjUbd6lMnqfy/pWqKSVITK75DWlUlF9ZpVWKhGqfzlyg99xew0C5ADAwJA2ae42g7j21uE0KVlxRyx2yGYsssUt0So8q4XH2ruTEKngZTrnBYPpGUDYHWRt7dYr4hfD7xmbFYf74U+LajS6I1Zf4oG34oGx30OKJlq2OPhpJMMmR5Jbn/BUfhiW/5WgYQQ14D2Fx49jUvzDyphsfaS3jLfiKrB1EssNBG6kGIO1SvhaQP5dd6ASOp/Krt27KEThuTcFbti0mFsBB+Hw1P1JEn51H2/hjw1XzjCW5mY82X/LMfKK7eNc24XCtlv3wrfuDzNrsSoBI+ddfCOLWcSniYe74i7Eg7HqGESD6Gq2rLVJKzkx3I+BvLFzC2SOkIqkexSDSOHcg4Cx/h4WzPdlDn6vNTpT1NNsQNyfr39KCtvzITEfD3h7vmbB2M3UhAs/JYFTfhhEhRAVYAHQAaAUQcTGYyPX+xSnHlOvQ/pRwTz3F2j5R7D9K4+N8It4mw9m6odWGzTEjVSYIJgwa6rY0HsP0rmu8Yso+RrtsP+6zqG+hobVcgk2+DI0/4ei9wtfxkLOgt22Jjp5rjmNPetU5e5ctYOxas2hPhWxbDsFzlZLakD94kxtrUkDNDw/U/WhIHJvqcWN4WLh3EayCoMyhUjfTcH/xFdWGsBFgdyT0kkyxj1JJ+dL8H1P1NN3bYA6/U0dOQu+B1ulLrit2BnBlpH8TRt2mDXbUohqgUVHQqSAURo6ZxeJW2hd2CqolidgBQBUOfuNhTbw4aM4d7gHVVHlWemZp06hDVDuqW0WDowOadCRAaVYHQ6jpIrm5v4kMXirlxGYKWXwyDDKFUBSO2on509YsYsKv7A3Q66NaKrM6eYN5VO5mY1Fc395jbanKueBuGak9q7EjguYXw160tuCFAzaSbmYDNm7aDcdQelbEprNuQOXXc3mx9rK2a2bKSDlVc0nMh1JOhnp6GtJp+mt3LdafSh+qyY5qKjGmlz6ic8ST0muO/wASgE20Z9NDoqnTTzMR+U09i8MXUgMV31AU7+jAj6ioy1ywDJv3bl4kR5zC79FXStLb7GVV3Mk4z8QuKK90Xb1uw1oqfDQWvOGMAISGzxMzO2vQ1c/ht8SDjG+z4or44WUYQBcjVhA0DAa6bie1VL4xckmxkxNkxZMW7gCqvhmTlbyxIYkiTsSO9ZnwPFXcPiEv2j5rbBl9YMx7EafOkqTT5NDjGS4PXlHXDwXiyYnD279oylxAy9xO4PqDIPqK7q0GUFMYsPl/Zxm9f9qfoqhgef8A4g4V8Ljrl61bDsM/iky3luBQGOadsxE6xpXX/wAPfFT9pxFmTD2w8TuyvEj/AMWj5CrZ8TOGW7ZN5ycl5Llt16yQv3ABJkAaenvVZ+BfBh9sxF5AcltDblgQ2Z2BUe+RZPuKxYXJTcGuj/g6eoUZYozi+q/lcG1Yi9lHXWdhMQCZNZzzT8V7WEZhZVcQyBs7AlSGJKrpHmEAzHYRVj5k5twKpcsXsSqsVKtkOZlJ/wC2YPpWKcRTA4QK7kY+4z5y2a5bRQACltlP+J5i2YHWI2rROXJjxw45ReuXvjLYcRibbW8oLkIc8sXOeQfwjNI12WtLs4xWUFWVlZWKldRvpqNOsfKsBwWPwGJb/wCTYbDXrp8NmswuHBUyrskEzLDMoMECetXjlJr3DrgwuIuZ7d601yy6tKZ5JC21IzdNR8+tRuLShZeOZcbibdgfY7RuXDpPlOQRvlJGY9KoeD5Jx1/Dvdv3Ld28bmdLV1fDKZS0pcZB58wyjXQToetapZHlE7wP0qn/ABX4xfwnDnv4RglwXLalsoJys2XSdJkjX3onjUvefHkTizuCUYKnfXv/AOER8OOOE4h7RzojZgtp2zG1ctnzJPtm/wAoNaVNecuRuJ3rWJbFX2Yt4wZwSJcn77SOpDECNK3fCc2YW4AVvoJGzHKR7hoilaecY3C+jNOtwTk45VF8rn4r8sl6aa72o1uzqIIPUGabA1rS35HOS8xSdPf+Rp+khKVVkQwUKFCpICNZv8U+OklcMh00e7H/ANFP6/Sr1xri6Ya01y6dANAN2PRQOprGMRj/ALTee+Y87ZgJkAHYesCK5+uzbYbV3F5HSOrljlwu6vcU+GJMnqw2Hff9KvaqACI+n8vrVUtca8N5Y+IQoUBIW2veAN9I6bzVo4Zda6uYplBPlncr0MdNP1rxGtWSUt0unY1aZRSpEvwfS5l/hJP1HX3j86najeF2d276D5b/AJ/pUlXs/wBJxvHpIJ/H6kZXcggaOiFHXUFFZ+JNrNwrFiJ/Yt+orzwUS1aLOuZrnlToFUGJHqSN+w9a9J86Ws3DsUNdbFzbfRCf5V5qxONa2NFVoYMmYD7pGo1+o/8AKs+X3jTi90meRviPf4VeKXkdsK5zPbP3rZbd07GN16+h1r0bw7iFu/aS7ZYPbdQyMNiDXlJcK15l8ZgttiZBkMp6CCNdYA7zpV6+CfOngYo4C4SLN0/ss51S71UA6w20dwO5q8JXwRkh3N7NAUTHSgDpTDOUP4gcesi4li/hPtVtYZ5fKEYgxoNScpPYa1no421uzfsYImxYu3Dcy5ib0FQuTxJ8qQo0GsaTvVp51kYq8J3YEdN0TT5VT7eDD3j5fweX5E5vyjSszbs1xSSIqzgZiDpvAAk+5rvsYSSUGoEhwVkSRMGf71p3i2Ot2LNu7ba263JVcstlZf3sugHpofTtIcGz3CGi4A6lkbTEYJwiS6Oba57D5QdZBBHtVdrLX5kDzRw0W8KHCOxDCCphLZJjMw6ztr3G3W+8KwKv/wArfzeMvjIjEMf2SW2zAicucvcAzRqAdNKg+J8KuY/C3LeHcJetXJNkt/iKuhBiNjqJHTWDWjclct38Na/+UwLqrKsGYBIJOmmuUH2C7QavFFZNItqDQe1Zp8ecZlwFq2P+pfXToQikwR1EldPatKtHyj2H6VF8cwFu4Ua6iuEJjMAcpYROvtHzFXytxg2hOKt6swzAcCNnCWi7JmdFuZBOdUdnCk9G1QjTbTvT1po7f1qx8/YMYa/buh2RLhVRkUZ1ykNCSYnyqAsaAXTuQDE37IdPFAVGMM1pToM127blO4zW5I7MCNK4+bTuUfFh8z0+i18f9ufHk/sh/hXMt7CsDaYhZ8y7r81/mK1rl7jdvFWhcTfZx+60DT1Eag9RWGXGIYHb+nepzknmM4TEa/4TgBh6A7+6kz7E0aTUOD2y6DP1LQLNDfBe19zbJo6QpB1+hpdd48eCk0qkTUAZP8T7N978X3VbRJFlEaWyQJcjoSTH+1QXD+FqxCKSCxC5UBOUR2G57fWRVr5qxAxuLW1h7YYrCm5EzBOpPRASfc1cOW+VreGQQoNzq5HmJO59K4bxvPmcYvjzI2pu30IXh/KltFg2vE1zAsJMgCAWPrO2mutJx3GP2oswVJMTKzIMMDJhRJAnXfbrV3y1UuaeVLEXsWoK3suZiGMMFyyMu0kKNe4FH/yMUPbdya8+n0NmGcXJRapEjyzxs3w6tb8NrTZYG3b5EERHsRNT1VPlTjIcsCoUsfNoBNwACT3zKB81irXXYwzU4Jis2N45uLCWlUKKmiQriAiCJB39q85838nXsHimV9bTE+C+ysvQT0ddJHzFejSarPxBv2fsN23daHuqy2VVc9x7sSgtoNWYGNtt9KXON8jMcnFmBYvi/hoWNsZiAt2NmI2cjqe8ayPaq0nFG8dbsw6sGVwJgqZU99CKvGL5AxH2nDYbFSjYhwbRYqxCwPEBKyMyidP+2qnzry8+Axt3Dv8AhbNaeIzI0lSPcaH1UiqQiPlNVR6o5d4yMXhLV9f+ogJG8Nswn0YEVILMD2H6Vi3/AA982krdwNw7A3bM9pAuoPmQ0erVtlvYe1OMrKVzvyk99vGsDzRDoYGaIhh/EAIjrWaC0SYK/wCnseh1rf2FRuM5aw11iz2lzEQWHlPadOvrS5Q54GRyV1MS4Fy2y4ibeIt2bLkC/au2vEtXBuYU+WTECSIMQdqtuHx1qzdezhrNmxZfPmtuuQOToCzAt+EbAR71NWuVbJfFq+cpaC5NQG1s5mkgSdTpVj4BwxEwlhCi+W0giP4RO+u9LScuBsnt5fp9rIXlPhwMXI0nyQ3iLCnUq5AjWR3ie9W9xofY0m1YVdgBSrmx9qdGO1CJS3OxNo+UewpToCIOoIgiha2HsKF24FBLEAASSdAANyTVuxQg+J8NVla1cnKynw30zIYI8pIMOu6t/Sqp/wDwLWr6XcNeGS2FCqw1HhoqIuYfgyL0gySdSTU5d59wF0Ol1yFBiWRwrQfvKVBPsdDXLwviH2m4Xw9/w8Na+8rFGd99Tm81tdNydQD8udK4y/0pdexvjjmo3OLVeaK1e5GvXgzObds+I2XKCoKa5XI1Csf3Rp7VA4vlm7YYNeIYEFUZDmD67CNMwg1qnDcNbxg8Ui54ZACglkXMMyuyr1EaTsa7MZynh3tm3lyKYnIY1GzRtmB1neaQtJOa3Kkbsf6lLDJRnzX5/Bzci8WW7g7agy1pRbcHcZRCn1BUCD/OasYqscvcn/Zb73fFZy4yxAUEby4G7SNxFWcV1MTlsW7qcnUbPEfhvgOqlzhjsQ7rhcKjTcE3LmyqkwVDd9yese+ltpiwja5v3jGs+WdOmlGWDnHanQlEZy7y2mFSF8zHVmI1J/kPSpkUIogT/ZoxYo4o7YkCqZxeGW4jI4lWBBHod6dFCmNX1BOuUUjEcoYi2WbDOjdhcJ8wBkBhET6/PSrXwhbosqMRlNz8WWY3039Irroa0nHgjjbcR+XPPKkpf5DBoU1aDQZjcxB6SY6dopzWniCn86YF7bDE2r3EA8FTbwirdUgCZNq4Mo2Ou5mqh9nxa3vtNuxxa5isoKi82GFpgDOR2UeRD1trFa9r/Z/0oVTaXUqKpyNY8QPiL9u/9pMK9zE2/DJETls25Ph2gSQBuYkzUf8AFj4ef8ywwa1AxVmTaO2dfxWifXcHofc1e9f7/wBqGvYfX/SporfNnmn4OcHL8YtnxPCuWBca4jCGbKCjIB6hjIO0GvS9vYe1RactYdcQ2JWxbGIZSDcA8xkRqfkNd677WYKAQCYE6neNelSiXyOmoHFfbc7uhspbWciFS7OBOpIggnsKm5bsPqf6UPN2H1P9KrJbu5MJbXdL5mfYO1xJrt+6+GA8e0VC+JAQ5MqtkJiYGs1auVxdW34d20yBAuQtc8QtMkgk6+U6exFTGvYfX/SjAPaqQxbXdjsmfeq2r+f7i6RdPlPsf0pVNX1YqQsSQQJPWNOlNZmQu190ew/Sg9sEEESDoQdjSbCsEUHUhQCe5A1/Ok3y8eQLP8TEAfQa0diSG5js3lRfsWHtPcY6s4QKijc9CxOwHvUG/DsfdUI2Gw1pSwNzK0C6B+FguoWegq6qX6hfkx/9aMFuw/zH/wBaRLEpd/z6GjHnlBcJX5u/7jPDc/hJ4qKj5RmVDKqY2HoKfuaihLdh/m/0oebsP8x/pT64Ed7EEar7/wD5NdArje3czpAXKCSxztP3WAAGWDqRrNdlCIYCKFChUkBEUMooUKAABQIo6FABAUdChQAKSbYoUKAEnDr2oxbHahQoAUFo6FCgBJQdhTTYNDuooUKAEHh1v9wfnR/YLf7ooUKAti0w6jZR9KcCAbChQoAOKGWhQoAEUdChQAKFChQAKFChQAKFChQB/9k=">
            <a:hlinkClick r:id="rId2"/>
          </p:cNvPr>
          <p:cNvSpPr>
            <a:spLocks noChangeAspect="1" noChangeArrowheads="1"/>
          </p:cNvSpPr>
          <p:nvPr/>
        </p:nvSpPr>
        <p:spPr bwMode="auto">
          <a:xfrm>
            <a:off x="53975" y="-1646238"/>
            <a:ext cx="3810000" cy="3429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A">
              <a:solidFill>
                <a:prstClr val="black"/>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2924944"/>
            <a:ext cx="4680520" cy="2388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5287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764704"/>
            <a:ext cx="8229600" cy="1143000"/>
          </a:xfrm>
        </p:spPr>
        <p:txBody>
          <a:bodyPr>
            <a:normAutofit/>
          </a:bodyPr>
          <a:lstStyle/>
          <a:p>
            <a:r>
              <a:rPr lang="es-PA" b="1" dirty="0" smtClean="0">
                <a:solidFill>
                  <a:srgbClr val="FF0000"/>
                </a:solidFill>
              </a:rPr>
              <a:t>Características de las aves</a:t>
            </a:r>
            <a:endParaRPr lang="es-PA" b="1" dirty="0">
              <a:solidFill>
                <a:srgbClr val="FF0000"/>
              </a:solidFill>
            </a:endParaRPr>
          </a:p>
        </p:txBody>
      </p:sp>
      <p:sp>
        <p:nvSpPr>
          <p:cNvPr id="3" name="2 Marcador de contenido"/>
          <p:cNvSpPr>
            <a:spLocks noGrp="1"/>
          </p:cNvSpPr>
          <p:nvPr>
            <p:ph idx="1"/>
          </p:nvPr>
        </p:nvSpPr>
        <p:spPr>
          <a:xfrm>
            <a:off x="395536" y="2420888"/>
            <a:ext cx="8229600" cy="2980928"/>
          </a:xfrm>
        </p:spPr>
        <p:txBody>
          <a:bodyPr>
            <a:normAutofit/>
          </a:bodyPr>
          <a:lstStyle/>
          <a:p>
            <a:pPr marL="0" indent="0">
              <a:buNone/>
            </a:pPr>
            <a:r>
              <a:rPr lang="es-PA" sz="1800" dirty="0"/>
              <a:t>El cuerpo se encuentra recubierto de plumas que mantienen el calor e intervienen en el vuelo. </a:t>
            </a:r>
            <a:r>
              <a:rPr lang="es-PA" sz="1800" dirty="0" smtClean="0"/>
              <a:t/>
            </a:r>
            <a:br>
              <a:rPr lang="es-PA" sz="1800" dirty="0" smtClean="0"/>
            </a:br>
            <a:r>
              <a:rPr lang="es-PA" sz="1800" dirty="0"/>
              <a:t>*Las extremidades anteriores están transformadas en alas. </a:t>
            </a:r>
            <a:r>
              <a:rPr lang="es-PA" sz="1800" dirty="0" smtClean="0"/>
              <a:t/>
            </a:r>
            <a:br>
              <a:rPr lang="es-PA" sz="1800" dirty="0" smtClean="0"/>
            </a:br>
            <a:r>
              <a:rPr lang="es-PA" sz="1800" dirty="0"/>
              <a:t>*Los músculos pectorales están muy desarrollados, y permiten el movimiento de las alas. </a:t>
            </a:r>
            <a:r>
              <a:rPr lang="es-PA" sz="1800" dirty="0" smtClean="0"/>
              <a:t/>
            </a:r>
            <a:br>
              <a:rPr lang="es-PA" sz="1800" dirty="0" smtClean="0"/>
            </a:br>
            <a:r>
              <a:rPr lang="es-PA" sz="1800" dirty="0"/>
              <a:t>*La piel es delgada y flexible, de forma que los músculos se puedan mover con gran facilidad durante el vuelo. </a:t>
            </a:r>
            <a:r>
              <a:rPr lang="es-PA" sz="1800" dirty="0" smtClean="0"/>
              <a:t/>
            </a:r>
            <a:br>
              <a:rPr lang="es-PA" sz="1800" dirty="0" smtClean="0"/>
            </a:br>
            <a:r>
              <a:rPr lang="es-PA" sz="1800" dirty="0"/>
              <a:t>*Poseen huesos huecos y sacos aéreos que hacen el </a:t>
            </a:r>
            <a:r>
              <a:rPr lang="es-PA" sz="1800" dirty="0" smtClean="0"/>
              <a:t>cuerpo </a:t>
            </a:r>
            <a:r>
              <a:rPr lang="es-PA" sz="1800" dirty="0"/>
              <a:t>más liviano.</a:t>
            </a:r>
            <a:r>
              <a:rPr lang="es-PA" sz="1800" dirty="0">
                <a:solidFill>
                  <a:schemeClr val="accent2">
                    <a:lumMod val="60000"/>
                    <a:lumOff val="40000"/>
                  </a:schemeClr>
                </a:solidFill>
              </a:rPr>
              <a:t> </a:t>
            </a:r>
            <a:endParaRPr lang="es-PA" sz="1800" dirty="0" smtClean="0">
              <a:solidFill>
                <a:schemeClr val="accent2">
                  <a:lumMod val="60000"/>
                  <a:lumOff val="40000"/>
                </a:schemeClr>
              </a:solidFill>
            </a:endParaRPr>
          </a:p>
          <a:p>
            <a:pPr marL="0" indent="0">
              <a:buNone/>
            </a:pPr>
            <a:r>
              <a:rPr lang="es-PA" sz="1800" dirty="0" smtClean="0">
                <a:hlinkClick r:id="rId2"/>
              </a:rPr>
              <a:t>VIDEO</a:t>
            </a:r>
            <a:endParaRPr lang="es-PA" sz="1800" dirty="0"/>
          </a:p>
        </p:txBody>
      </p:sp>
    </p:spTree>
    <p:extLst>
      <p:ext uri="{BB962C8B-B14F-4D97-AF65-F5344CB8AC3E}">
        <p14:creationId xmlns:p14="http://schemas.microsoft.com/office/powerpoint/2010/main" val="1829671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encrypted-tbn1.gstatic.com/images?q=tbn:ANd9GcRqQjzLCEcudxe6xnLLkVDIEeNdwk9mHNflfbQrdEe-gpw7Ayn8"/>
          <p:cNvPicPr/>
          <p:nvPr/>
        </p:nvPicPr>
        <p:blipFill rotWithShape="1">
          <a:blip r:embed="rId2">
            <a:extLst>
              <a:ext uri="{28A0092B-C50C-407E-A947-70E740481C1C}">
                <a14:useLocalDpi xmlns:a14="http://schemas.microsoft.com/office/drawing/2010/main" val="0"/>
              </a:ext>
            </a:extLst>
          </a:blip>
          <a:srcRect b="9744"/>
          <a:stretch/>
        </p:blipFill>
        <p:spPr bwMode="auto">
          <a:xfrm>
            <a:off x="0" y="3645024"/>
            <a:ext cx="9144000" cy="3284984"/>
          </a:xfrm>
          <a:prstGeom prst="rect">
            <a:avLst/>
          </a:prstGeom>
          <a:noFill/>
          <a:extLst/>
        </p:spPr>
      </p:pic>
      <p:sp>
        <p:nvSpPr>
          <p:cNvPr id="2" name="1 Título"/>
          <p:cNvSpPr>
            <a:spLocks noGrp="1"/>
          </p:cNvSpPr>
          <p:nvPr>
            <p:ph type="title"/>
          </p:nvPr>
        </p:nvSpPr>
        <p:spPr>
          <a:xfrm>
            <a:off x="17022" y="836712"/>
            <a:ext cx="9144000" cy="2276872"/>
          </a:xfrm>
        </p:spPr>
        <p:txBody>
          <a:bodyPr>
            <a:prstTxWarp prst="textButtonPour">
              <a:avLst/>
            </a:prstTxWarp>
            <a:normAutofit/>
          </a:bodyPr>
          <a:lstStyle/>
          <a:p>
            <a:pPr algn="ctr"/>
            <a:r>
              <a:rPr lang="es-PA" sz="4800" b="1"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GRACIAS POR SU ATENCIÓN</a:t>
            </a:r>
            <a:r>
              <a:rPr lang="es-PA" sz="4800" b="1" dirty="0">
                <a:ln w="18000">
                  <a:solidFill>
                    <a:schemeClr val="accent2">
                      <a:satMod val="140000"/>
                    </a:schemeClr>
                  </a:solidFill>
                  <a:prstDash val="solid"/>
                  <a:miter lim="800000"/>
                </a:ln>
                <a:solidFill>
                  <a:srgbClr val="00B050"/>
                </a:solidFill>
                <a:effectLst>
                  <a:outerShdw blurRad="25500" dist="23000" dir="7020000" algn="tl">
                    <a:srgbClr val="000000">
                      <a:alpha val="50000"/>
                    </a:srgbClr>
                  </a:outerShdw>
                </a:effectLst>
              </a:rPr>
              <a:t/>
            </a:r>
            <a:br>
              <a:rPr lang="es-PA" sz="4800" b="1" dirty="0">
                <a:ln w="18000">
                  <a:solidFill>
                    <a:schemeClr val="accent2">
                      <a:satMod val="140000"/>
                    </a:schemeClr>
                  </a:solidFill>
                  <a:prstDash val="solid"/>
                  <a:miter lim="800000"/>
                </a:ln>
                <a:solidFill>
                  <a:srgbClr val="00B050"/>
                </a:solidFill>
                <a:effectLst>
                  <a:outerShdw blurRad="25500" dist="23000" dir="7020000" algn="tl">
                    <a:srgbClr val="000000">
                      <a:alpha val="50000"/>
                    </a:srgbClr>
                  </a:outerShdw>
                </a:effectLst>
              </a:rPr>
            </a:br>
            <a:endParaRPr lang="es-PA" sz="4800" dirty="0"/>
          </a:p>
        </p:txBody>
      </p:sp>
      <p:sp>
        <p:nvSpPr>
          <p:cNvPr id="3" name="2 Marcador de contenido"/>
          <p:cNvSpPr>
            <a:spLocks noGrp="1"/>
          </p:cNvSpPr>
          <p:nvPr>
            <p:ph idx="1"/>
          </p:nvPr>
        </p:nvSpPr>
        <p:spPr>
          <a:xfrm>
            <a:off x="228600" y="332656"/>
            <a:ext cx="8686800" cy="2808312"/>
          </a:xfrm>
        </p:spPr>
        <p:txBody>
          <a:bodyPr>
            <a:prstTxWarp prst="textButtonPour">
              <a:avLst/>
            </a:prstTxWarp>
            <a:normAutofit/>
          </a:bodyPr>
          <a:lstStyle/>
          <a:p>
            <a:pPr marL="0" indent="0" algn="ctr">
              <a:buNone/>
            </a:pPr>
            <a:r>
              <a:rPr lang="es-PA" sz="3600" b="1" dirty="0">
                <a:ln w="18000">
                  <a:solidFill>
                    <a:schemeClr val="accent2">
                      <a:satMod val="140000"/>
                    </a:schemeClr>
                  </a:solidFill>
                  <a:prstDash val="solid"/>
                  <a:miter lim="800000"/>
                </a:ln>
                <a:solidFill>
                  <a:srgbClr val="00B050"/>
                </a:solidFill>
                <a:effectLst>
                  <a:outerShdw blurRad="25500" dist="23000" dir="7020000" algn="tl">
                    <a:srgbClr val="000000">
                      <a:alpha val="50000"/>
                    </a:srgbClr>
                  </a:outerShdw>
                </a:effectLst>
              </a:rPr>
              <a:t/>
            </a:r>
            <a:br>
              <a:rPr lang="es-PA" sz="3600" b="1" dirty="0">
                <a:ln w="18000">
                  <a:solidFill>
                    <a:schemeClr val="accent2">
                      <a:satMod val="140000"/>
                    </a:schemeClr>
                  </a:solidFill>
                  <a:prstDash val="solid"/>
                  <a:miter lim="800000"/>
                </a:ln>
                <a:solidFill>
                  <a:srgbClr val="00B050"/>
                </a:solidFill>
                <a:effectLst>
                  <a:outerShdw blurRad="25500" dist="23000" dir="7020000" algn="tl">
                    <a:srgbClr val="000000">
                      <a:alpha val="50000"/>
                    </a:srgbClr>
                  </a:outerShdw>
                </a:effectLst>
              </a:rPr>
            </a:br>
            <a:endParaRPr lang="es-PA" sz="3600" b="1" dirty="0">
              <a:ln w="18000">
                <a:solidFill>
                  <a:schemeClr val="accent2">
                    <a:satMod val="140000"/>
                  </a:schemeClr>
                </a:solidFill>
                <a:prstDash val="solid"/>
                <a:miter lim="800000"/>
              </a:ln>
              <a:solidFill>
                <a:srgbClr val="00B050"/>
              </a:solid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1764901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6" presetClass="path" presetSubtype="0" accel="50000" decel="50000" fill="hold"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10"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2_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3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6.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393</Words>
  <Application>Microsoft Office PowerPoint</Application>
  <PresentationFormat>Presentación en pantalla (4:3)</PresentationFormat>
  <Paragraphs>29</Paragraphs>
  <Slides>8</Slides>
  <Notes>1</Notes>
  <HiddenSlides>0</HiddenSlides>
  <MMClips>0</MMClips>
  <ScaleCrop>false</ScaleCrop>
  <HeadingPairs>
    <vt:vector size="4" baseType="variant">
      <vt:variant>
        <vt:lpstr>Tema</vt:lpstr>
      </vt:variant>
      <vt:variant>
        <vt:i4>5</vt:i4>
      </vt:variant>
      <vt:variant>
        <vt:lpstr>Títulos de diapositiva</vt:lpstr>
      </vt:variant>
      <vt:variant>
        <vt:i4>8</vt:i4>
      </vt:variant>
    </vt:vector>
  </HeadingPairs>
  <TitlesOfParts>
    <vt:vector size="13" baseType="lpstr">
      <vt:lpstr>2_Austin</vt:lpstr>
      <vt:lpstr>1_Tema de Office</vt:lpstr>
      <vt:lpstr>Flujo</vt:lpstr>
      <vt:lpstr>3_Tema de Office</vt:lpstr>
      <vt:lpstr>Viajes</vt:lpstr>
      <vt:lpstr>HABITAT DE LOS REPTILES</vt:lpstr>
      <vt:lpstr>LOS ANFIBIOS</vt:lpstr>
      <vt:lpstr>CARACTERÍSTICAS DE LOS ANFIBIOS</vt:lpstr>
      <vt:lpstr>ALIMENTACION DE LOS ANFIBIOS</vt:lpstr>
      <vt:lpstr>Hábitat de las aves</vt:lpstr>
      <vt:lpstr>Alimentación de diferentes aves</vt:lpstr>
      <vt:lpstr>Características de las aves</vt:lpstr>
      <vt:lpstr>GRACIAS POR SU ATENCIÓN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ZOOLOGICO LYNC</dc:title>
  <dc:creator>meduca</dc:creator>
  <cp:lastModifiedBy>Osiris</cp:lastModifiedBy>
  <cp:revision>14</cp:revision>
  <dcterms:created xsi:type="dcterms:W3CDTF">2014-09-05T14:09:57Z</dcterms:created>
  <dcterms:modified xsi:type="dcterms:W3CDTF">2014-09-10T19:19:45Z</dcterms:modified>
</cp:coreProperties>
</file>