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0"/>
  </p:notesMasterIdLst>
  <p:sldIdLst>
    <p:sldId id="257" r:id="rId3"/>
    <p:sldId id="258" r:id="rId4"/>
    <p:sldId id="259" r:id="rId5"/>
    <p:sldId id="260" r:id="rId6"/>
    <p:sldId id="261" r:id="rId7"/>
    <p:sldId id="262" r:id="rId8"/>
    <p:sldId id="263" r:id="rId9"/>
  </p:sldIdLst>
  <p:sldSz cx="9144000" cy="6858000" type="screen4x3"/>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8" d="100"/>
          <a:sy n="48" d="100"/>
        </p:scale>
        <p:origin x="-84" y="-3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A"/>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3715EF-742D-4880-8E6C-8718FF9A976D}" type="datetimeFigureOut">
              <a:rPr lang="es-PA" smtClean="0"/>
              <a:t>09/10/2014</a:t>
            </a:fld>
            <a:endParaRPr lang="es-PA"/>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A"/>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A"/>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F661CB-195A-49F8-AC82-F3DA7615279F}" type="slidenum">
              <a:rPr lang="es-PA" smtClean="0"/>
              <a:t>‹Nº›</a:t>
            </a:fld>
            <a:endParaRPr lang="es-PA"/>
          </a:p>
        </p:txBody>
      </p:sp>
    </p:spTree>
    <p:extLst>
      <p:ext uri="{BB962C8B-B14F-4D97-AF65-F5344CB8AC3E}">
        <p14:creationId xmlns:p14="http://schemas.microsoft.com/office/powerpoint/2010/main" val="4173476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C472D45-31B6-4257-AA05-5FD7CD5B0F1D}" type="datetimeFigureOut">
              <a:rPr lang="es-PA" smtClean="0"/>
              <a:pPr/>
              <a:t>09/10/2014</a:t>
            </a:fld>
            <a:endParaRPr lang="es-PA"/>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PA">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7C32CB9-D24F-434C-99BB-0E88F8320FE4}" type="slidenum">
              <a:rPr lang="es-PA" smtClean="0">
                <a:solidFill>
                  <a:srgbClr val="94C600"/>
                </a:solidFill>
              </a:rPr>
              <a:pPr/>
              <a:t>‹Nº›</a:t>
            </a:fld>
            <a:endParaRPr lang="es-PA">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51627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C472D45-31B6-4257-AA05-5FD7CD5B0F1D}" type="datetimeFigureOut">
              <a:rPr lang="es-PA" smtClean="0"/>
              <a:pPr/>
              <a:t>09/10/2014</a:t>
            </a:fld>
            <a:endParaRPr lang="es-PA"/>
          </a:p>
        </p:txBody>
      </p:sp>
      <p:sp>
        <p:nvSpPr>
          <p:cNvPr id="5" name="Footer Placeholder 4"/>
          <p:cNvSpPr>
            <a:spLocks noGrp="1"/>
          </p:cNvSpPr>
          <p:nvPr>
            <p:ph type="ftr" sz="quarter" idx="11"/>
          </p:nvPr>
        </p:nvSpPr>
        <p:spPr/>
        <p:txBody>
          <a:bodyPr/>
          <a:lstStyle/>
          <a:p>
            <a:endParaRPr lang="es-PA">
              <a:solidFill>
                <a:srgbClr val="94C600"/>
              </a:solidFill>
            </a:endParaRPr>
          </a:p>
        </p:txBody>
      </p:sp>
      <p:sp>
        <p:nvSpPr>
          <p:cNvPr id="6" name="Slide Number Placeholder 5"/>
          <p:cNvSpPr>
            <a:spLocks noGrp="1"/>
          </p:cNvSpPr>
          <p:nvPr>
            <p:ph type="sldNum" sz="quarter" idx="12"/>
          </p:nvPr>
        </p:nvSpPr>
        <p:spPr/>
        <p:txBody>
          <a:bodyPr/>
          <a:lstStyle/>
          <a:p>
            <a:fld id="{97C32CB9-D24F-434C-99BB-0E88F8320FE4}" type="slidenum">
              <a:rPr lang="es-PA" smtClean="0"/>
              <a:pPr/>
              <a:t>‹Nº›</a:t>
            </a:fld>
            <a:endParaRPr lang="es-PA"/>
          </a:p>
        </p:txBody>
      </p:sp>
    </p:spTree>
    <p:extLst>
      <p:ext uri="{BB962C8B-B14F-4D97-AF65-F5344CB8AC3E}">
        <p14:creationId xmlns:p14="http://schemas.microsoft.com/office/powerpoint/2010/main" val="3592841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C472D45-31B6-4257-AA05-5FD7CD5B0F1D}" type="datetimeFigureOut">
              <a:rPr lang="es-PA" smtClean="0"/>
              <a:pPr/>
              <a:t>09/10/2014</a:t>
            </a:fld>
            <a:endParaRPr lang="es-PA"/>
          </a:p>
        </p:txBody>
      </p:sp>
      <p:sp>
        <p:nvSpPr>
          <p:cNvPr id="5" name="Footer Placeholder 4"/>
          <p:cNvSpPr>
            <a:spLocks noGrp="1"/>
          </p:cNvSpPr>
          <p:nvPr>
            <p:ph type="ftr" sz="quarter" idx="11"/>
          </p:nvPr>
        </p:nvSpPr>
        <p:spPr/>
        <p:txBody>
          <a:bodyPr/>
          <a:lstStyle/>
          <a:p>
            <a:endParaRPr lang="es-PA">
              <a:solidFill>
                <a:srgbClr val="94C600"/>
              </a:solidFill>
            </a:endParaRPr>
          </a:p>
        </p:txBody>
      </p:sp>
      <p:sp>
        <p:nvSpPr>
          <p:cNvPr id="6" name="Slide Number Placeholder 5"/>
          <p:cNvSpPr>
            <a:spLocks noGrp="1"/>
          </p:cNvSpPr>
          <p:nvPr>
            <p:ph type="sldNum" sz="quarter" idx="12"/>
          </p:nvPr>
        </p:nvSpPr>
        <p:spPr/>
        <p:txBody>
          <a:bodyPr/>
          <a:lstStyle/>
          <a:p>
            <a:fld id="{97C32CB9-D24F-434C-99BB-0E88F8320FE4}" type="slidenum">
              <a:rPr lang="es-PA" smtClean="0"/>
              <a:pPr/>
              <a:t>‹Nº›</a:t>
            </a:fld>
            <a:endParaRPr lang="es-PA"/>
          </a:p>
        </p:txBody>
      </p:sp>
    </p:spTree>
    <p:extLst>
      <p:ext uri="{BB962C8B-B14F-4D97-AF65-F5344CB8AC3E}">
        <p14:creationId xmlns:p14="http://schemas.microsoft.com/office/powerpoint/2010/main" val="2178578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98F167-3792-40BB-95D5-9413EAFDE88F}" type="datetimeFigureOut">
              <a:rPr lang="es-MX" smtClean="0"/>
              <a:pPr/>
              <a:t>10/09/2014</a:t>
            </a:fld>
            <a:endParaRPr lang="es-MX"/>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MX">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867CCEF-9A4D-450F-896C-B373A1947849}" type="slidenum">
              <a:rPr lang="es-MX" smtClean="0">
                <a:solidFill>
                  <a:srgbClr val="94C600"/>
                </a:solidFill>
              </a:rPr>
              <a:pPr/>
              <a:t>‹Nº›</a:t>
            </a:fld>
            <a:endParaRPr lang="es-MX">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04680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D98F167-3792-40BB-95D5-9413EAFDE88F}" type="datetimeFigureOut">
              <a:rPr lang="es-MX" smtClean="0"/>
              <a:pPr/>
              <a:t>10/09/2014</a:t>
            </a:fld>
            <a:endParaRPr lang="es-MX"/>
          </a:p>
        </p:txBody>
      </p:sp>
      <p:sp>
        <p:nvSpPr>
          <p:cNvPr id="5" name="Footer Placeholder 4"/>
          <p:cNvSpPr>
            <a:spLocks noGrp="1"/>
          </p:cNvSpPr>
          <p:nvPr>
            <p:ph type="ftr" sz="quarter" idx="11"/>
          </p:nvPr>
        </p:nvSpPr>
        <p:spPr/>
        <p:txBody>
          <a:bodyPr/>
          <a:lstStyle/>
          <a:p>
            <a:endParaRPr lang="es-MX">
              <a:solidFill>
                <a:srgbClr val="94C600"/>
              </a:solidFill>
            </a:endParaRPr>
          </a:p>
        </p:txBody>
      </p:sp>
      <p:sp>
        <p:nvSpPr>
          <p:cNvPr id="6" name="Slide Number Placeholder 5"/>
          <p:cNvSpPr>
            <a:spLocks noGrp="1"/>
          </p:cNvSpPr>
          <p:nvPr>
            <p:ph type="sldNum" sz="quarter" idx="12"/>
          </p:nvPr>
        </p:nvSpPr>
        <p:spPr/>
        <p:txBody>
          <a:bodyPr/>
          <a:lstStyle/>
          <a:p>
            <a:fld id="{B867CCEF-9A4D-450F-896C-B373A1947849}" type="slidenum">
              <a:rPr lang="es-MX" smtClean="0"/>
              <a:pPr/>
              <a:t>‹Nº›</a:t>
            </a:fld>
            <a:endParaRPr lang="es-MX"/>
          </a:p>
        </p:txBody>
      </p:sp>
    </p:spTree>
    <p:extLst>
      <p:ext uri="{BB962C8B-B14F-4D97-AF65-F5344CB8AC3E}">
        <p14:creationId xmlns:p14="http://schemas.microsoft.com/office/powerpoint/2010/main" val="2428231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D98F167-3792-40BB-95D5-9413EAFDE88F}" type="datetimeFigureOut">
              <a:rPr lang="es-MX" smtClean="0"/>
              <a:pPr/>
              <a:t>10/09/2014</a:t>
            </a:fld>
            <a:endParaRPr lang="es-MX"/>
          </a:p>
        </p:txBody>
      </p:sp>
      <p:sp>
        <p:nvSpPr>
          <p:cNvPr id="5" name="Footer Placeholder 4"/>
          <p:cNvSpPr>
            <a:spLocks noGrp="1"/>
          </p:cNvSpPr>
          <p:nvPr>
            <p:ph type="ftr" sz="quarter" idx="11"/>
          </p:nvPr>
        </p:nvSpPr>
        <p:spPr/>
        <p:txBody>
          <a:bodyPr/>
          <a:lstStyle/>
          <a:p>
            <a:endParaRPr lang="es-MX">
              <a:solidFill>
                <a:srgbClr val="94C600"/>
              </a:solidFill>
            </a:endParaRPr>
          </a:p>
        </p:txBody>
      </p:sp>
      <p:sp>
        <p:nvSpPr>
          <p:cNvPr id="6" name="Slide Number Placeholder 5"/>
          <p:cNvSpPr>
            <a:spLocks noGrp="1"/>
          </p:cNvSpPr>
          <p:nvPr>
            <p:ph type="sldNum" sz="quarter" idx="12"/>
          </p:nvPr>
        </p:nvSpPr>
        <p:spPr/>
        <p:txBody>
          <a:bodyPr/>
          <a:lstStyle/>
          <a:p>
            <a:fld id="{B867CCEF-9A4D-450F-896C-B373A1947849}" type="slidenum">
              <a:rPr lang="es-MX" smtClean="0"/>
              <a:pPr/>
              <a:t>‹Nº›</a:t>
            </a:fld>
            <a:endParaRPr lang="es-MX"/>
          </a:p>
        </p:txBody>
      </p:sp>
    </p:spTree>
    <p:extLst>
      <p:ext uri="{BB962C8B-B14F-4D97-AF65-F5344CB8AC3E}">
        <p14:creationId xmlns:p14="http://schemas.microsoft.com/office/powerpoint/2010/main" val="2696950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1D98F167-3792-40BB-95D5-9413EAFDE88F}" type="datetimeFigureOut">
              <a:rPr lang="es-MX" smtClean="0"/>
              <a:pPr/>
              <a:t>10/09/2014</a:t>
            </a:fld>
            <a:endParaRPr lang="es-MX"/>
          </a:p>
        </p:txBody>
      </p:sp>
      <p:sp>
        <p:nvSpPr>
          <p:cNvPr id="6" name="Footer Placeholder 5"/>
          <p:cNvSpPr>
            <a:spLocks noGrp="1"/>
          </p:cNvSpPr>
          <p:nvPr>
            <p:ph type="ftr" sz="quarter" idx="11"/>
          </p:nvPr>
        </p:nvSpPr>
        <p:spPr/>
        <p:txBody>
          <a:bodyPr/>
          <a:lstStyle/>
          <a:p>
            <a:endParaRPr lang="es-MX">
              <a:solidFill>
                <a:srgbClr val="94C600"/>
              </a:solidFill>
            </a:endParaRPr>
          </a:p>
        </p:txBody>
      </p:sp>
      <p:sp>
        <p:nvSpPr>
          <p:cNvPr id="7" name="Slide Number Placeholder 6"/>
          <p:cNvSpPr>
            <a:spLocks noGrp="1"/>
          </p:cNvSpPr>
          <p:nvPr>
            <p:ph type="sldNum" sz="quarter" idx="12"/>
          </p:nvPr>
        </p:nvSpPr>
        <p:spPr/>
        <p:txBody>
          <a:bodyPr/>
          <a:lstStyle/>
          <a:p>
            <a:fld id="{B867CCEF-9A4D-450F-896C-B373A1947849}" type="slidenum">
              <a:rPr lang="es-MX" smtClean="0"/>
              <a:pPr/>
              <a:t>‹Nº›</a:t>
            </a:fld>
            <a:endParaRPr lang="es-MX"/>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2937198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D98F167-3792-40BB-95D5-9413EAFDE88F}" type="datetimeFigureOut">
              <a:rPr lang="es-MX" smtClean="0"/>
              <a:pPr/>
              <a:t>10/09/2014</a:t>
            </a:fld>
            <a:endParaRPr lang="es-MX"/>
          </a:p>
        </p:txBody>
      </p:sp>
      <p:sp>
        <p:nvSpPr>
          <p:cNvPr id="8" name="Footer Placeholder 7"/>
          <p:cNvSpPr>
            <a:spLocks noGrp="1"/>
          </p:cNvSpPr>
          <p:nvPr>
            <p:ph type="ftr" sz="quarter" idx="11"/>
          </p:nvPr>
        </p:nvSpPr>
        <p:spPr/>
        <p:txBody>
          <a:bodyPr/>
          <a:lstStyle/>
          <a:p>
            <a:endParaRPr lang="es-MX">
              <a:solidFill>
                <a:srgbClr val="94C600"/>
              </a:solidFill>
            </a:endParaRPr>
          </a:p>
        </p:txBody>
      </p:sp>
      <p:sp>
        <p:nvSpPr>
          <p:cNvPr id="9" name="Slide Number Placeholder 8"/>
          <p:cNvSpPr>
            <a:spLocks noGrp="1"/>
          </p:cNvSpPr>
          <p:nvPr>
            <p:ph type="sldNum" sz="quarter" idx="12"/>
          </p:nvPr>
        </p:nvSpPr>
        <p:spPr/>
        <p:txBody>
          <a:bodyPr/>
          <a:lstStyle/>
          <a:p>
            <a:fld id="{B867CCEF-9A4D-450F-896C-B373A1947849}" type="slidenum">
              <a:rPr lang="es-MX" smtClean="0"/>
              <a:pPr/>
              <a:t>‹Nº›</a:t>
            </a:fld>
            <a:endParaRPr lang="es-MX"/>
          </a:p>
        </p:txBody>
      </p:sp>
    </p:spTree>
    <p:extLst>
      <p:ext uri="{BB962C8B-B14F-4D97-AF65-F5344CB8AC3E}">
        <p14:creationId xmlns:p14="http://schemas.microsoft.com/office/powerpoint/2010/main" val="3357003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1D98F167-3792-40BB-95D5-9413EAFDE88F}" type="datetimeFigureOut">
              <a:rPr lang="es-MX" smtClean="0"/>
              <a:pPr/>
              <a:t>10/09/2014</a:t>
            </a:fld>
            <a:endParaRPr lang="es-MX"/>
          </a:p>
        </p:txBody>
      </p:sp>
      <p:sp>
        <p:nvSpPr>
          <p:cNvPr id="4" name="Footer Placeholder 3"/>
          <p:cNvSpPr>
            <a:spLocks noGrp="1"/>
          </p:cNvSpPr>
          <p:nvPr>
            <p:ph type="ftr" sz="quarter" idx="11"/>
          </p:nvPr>
        </p:nvSpPr>
        <p:spPr/>
        <p:txBody>
          <a:bodyPr/>
          <a:lstStyle/>
          <a:p>
            <a:endParaRPr lang="es-MX">
              <a:solidFill>
                <a:srgbClr val="94C600"/>
              </a:solidFill>
            </a:endParaRPr>
          </a:p>
        </p:txBody>
      </p:sp>
      <p:sp>
        <p:nvSpPr>
          <p:cNvPr id="5" name="Slide Number Placeholder 4"/>
          <p:cNvSpPr>
            <a:spLocks noGrp="1"/>
          </p:cNvSpPr>
          <p:nvPr>
            <p:ph type="sldNum" sz="quarter" idx="12"/>
          </p:nvPr>
        </p:nvSpPr>
        <p:spPr/>
        <p:txBody>
          <a:bodyPr/>
          <a:lstStyle/>
          <a:p>
            <a:fld id="{B867CCEF-9A4D-450F-896C-B373A1947849}" type="slidenum">
              <a:rPr lang="es-MX" smtClean="0"/>
              <a:pPr/>
              <a:t>‹Nº›</a:t>
            </a:fld>
            <a:endParaRPr lang="es-MX"/>
          </a:p>
        </p:txBody>
      </p:sp>
    </p:spTree>
    <p:extLst>
      <p:ext uri="{BB962C8B-B14F-4D97-AF65-F5344CB8AC3E}">
        <p14:creationId xmlns:p14="http://schemas.microsoft.com/office/powerpoint/2010/main" val="1068667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98F167-3792-40BB-95D5-9413EAFDE88F}" type="datetimeFigureOut">
              <a:rPr lang="es-MX" smtClean="0"/>
              <a:pPr/>
              <a:t>10/09/2014</a:t>
            </a:fld>
            <a:endParaRPr lang="es-MX"/>
          </a:p>
        </p:txBody>
      </p:sp>
      <p:sp>
        <p:nvSpPr>
          <p:cNvPr id="3" name="Footer Placeholder 2"/>
          <p:cNvSpPr>
            <a:spLocks noGrp="1"/>
          </p:cNvSpPr>
          <p:nvPr>
            <p:ph type="ftr" sz="quarter" idx="11"/>
          </p:nvPr>
        </p:nvSpPr>
        <p:spPr/>
        <p:txBody>
          <a:bodyPr/>
          <a:lstStyle/>
          <a:p>
            <a:endParaRPr lang="es-MX">
              <a:solidFill>
                <a:srgbClr val="94C600"/>
              </a:solidFill>
            </a:endParaRPr>
          </a:p>
        </p:txBody>
      </p:sp>
      <p:sp>
        <p:nvSpPr>
          <p:cNvPr id="4" name="Slide Number Placeholder 3"/>
          <p:cNvSpPr>
            <a:spLocks noGrp="1"/>
          </p:cNvSpPr>
          <p:nvPr>
            <p:ph type="sldNum" sz="quarter" idx="12"/>
          </p:nvPr>
        </p:nvSpPr>
        <p:spPr/>
        <p:txBody>
          <a:bodyPr/>
          <a:lstStyle/>
          <a:p>
            <a:fld id="{B867CCEF-9A4D-450F-896C-B373A1947849}" type="slidenum">
              <a:rPr lang="es-MX" smtClean="0"/>
              <a:pPr/>
              <a:t>‹Nº›</a:t>
            </a:fld>
            <a:endParaRPr lang="es-MX"/>
          </a:p>
        </p:txBody>
      </p:sp>
    </p:spTree>
    <p:extLst>
      <p:ext uri="{BB962C8B-B14F-4D97-AF65-F5344CB8AC3E}">
        <p14:creationId xmlns:p14="http://schemas.microsoft.com/office/powerpoint/2010/main" val="4281550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1D98F167-3792-40BB-95D5-9413EAFDE88F}" type="datetimeFigureOut">
              <a:rPr lang="es-MX" smtClean="0"/>
              <a:pPr/>
              <a:t>10/09/2014</a:t>
            </a:fld>
            <a:endParaRPr lang="es-MX"/>
          </a:p>
        </p:txBody>
      </p:sp>
      <p:sp>
        <p:nvSpPr>
          <p:cNvPr id="7" name="Slide Number Placeholder 6"/>
          <p:cNvSpPr>
            <a:spLocks noGrp="1"/>
          </p:cNvSpPr>
          <p:nvPr>
            <p:ph type="sldNum" sz="quarter" idx="12"/>
          </p:nvPr>
        </p:nvSpPr>
        <p:spPr/>
        <p:txBody>
          <a:bodyPr/>
          <a:lstStyle/>
          <a:p>
            <a:fld id="{B867CCEF-9A4D-450F-896C-B373A1947849}" type="slidenum">
              <a:rPr lang="es-MX" smtClean="0"/>
              <a:pPr/>
              <a:t>‹Nº›</a:t>
            </a:fld>
            <a:endParaRPr lang="es-MX"/>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MX">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852892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C472D45-31B6-4257-AA05-5FD7CD5B0F1D}" type="datetimeFigureOut">
              <a:rPr lang="es-PA" smtClean="0"/>
              <a:pPr/>
              <a:t>09/10/2014</a:t>
            </a:fld>
            <a:endParaRPr lang="es-PA"/>
          </a:p>
        </p:txBody>
      </p:sp>
      <p:sp>
        <p:nvSpPr>
          <p:cNvPr id="5" name="Footer Placeholder 4"/>
          <p:cNvSpPr>
            <a:spLocks noGrp="1"/>
          </p:cNvSpPr>
          <p:nvPr>
            <p:ph type="ftr" sz="quarter" idx="11"/>
          </p:nvPr>
        </p:nvSpPr>
        <p:spPr/>
        <p:txBody>
          <a:bodyPr/>
          <a:lstStyle/>
          <a:p>
            <a:endParaRPr lang="es-PA">
              <a:solidFill>
                <a:srgbClr val="94C600"/>
              </a:solidFill>
            </a:endParaRPr>
          </a:p>
        </p:txBody>
      </p:sp>
      <p:sp>
        <p:nvSpPr>
          <p:cNvPr id="6" name="Slide Number Placeholder 5"/>
          <p:cNvSpPr>
            <a:spLocks noGrp="1"/>
          </p:cNvSpPr>
          <p:nvPr>
            <p:ph type="sldNum" sz="quarter" idx="12"/>
          </p:nvPr>
        </p:nvSpPr>
        <p:spPr/>
        <p:txBody>
          <a:bodyPr/>
          <a:lstStyle/>
          <a:p>
            <a:fld id="{97C32CB9-D24F-434C-99BB-0E88F8320FE4}" type="slidenum">
              <a:rPr lang="es-PA" smtClean="0"/>
              <a:pPr/>
              <a:t>‹Nº›</a:t>
            </a:fld>
            <a:endParaRPr lang="es-PA"/>
          </a:p>
        </p:txBody>
      </p:sp>
    </p:spTree>
    <p:extLst>
      <p:ext uri="{BB962C8B-B14F-4D97-AF65-F5344CB8AC3E}">
        <p14:creationId xmlns:p14="http://schemas.microsoft.com/office/powerpoint/2010/main" val="36749189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D98F167-3792-40BB-95D5-9413EAFDE88F}" type="datetimeFigureOut">
              <a:rPr lang="es-MX" smtClean="0"/>
              <a:pPr/>
              <a:t>10/09/2014</a:t>
            </a:fld>
            <a:endParaRPr lang="es-MX"/>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MX">
              <a:solidFill>
                <a:srgbClr val="94C600"/>
              </a:solidFill>
            </a:endParaRPr>
          </a:p>
        </p:txBody>
      </p:sp>
      <p:sp>
        <p:nvSpPr>
          <p:cNvPr id="7" name="Slide Number Placeholder 6"/>
          <p:cNvSpPr>
            <a:spLocks noGrp="1"/>
          </p:cNvSpPr>
          <p:nvPr>
            <p:ph type="sldNum" sz="quarter" idx="12"/>
          </p:nvPr>
        </p:nvSpPr>
        <p:spPr/>
        <p:txBody>
          <a:bodyPr/>
          <a:lstStyle/>
          <a:p>
            <a:fld id="{B867CCEF-9A4D-450F-896C-B373A1947849}" type="slidenum">
              <a:rPr lang="es-MX" smtClean="0"/>
              <a:pPr/>
              <a:t>‹Nº›</a:t>
            </a:fld>
            <a:endParaRPr lang="es-MX"/>
          </a:p>
        </p:txBody>
      </p:sp>
    </p:spTree>
    <p:extLst>
      <p:ext uri="{BB962C8B-B14F-4D97-AF65-F5344CB8AC3E}">
        <p14:creationId xmlns:p14="http://schemas.microsoft.com/office/powerpoint/2010/main" val="3178390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D98F167-3792-40BB-95D5-9413EAFDE88F}" type="datetimeFigureOut">
              <a:rPr lang="es-MX" smtClean="0"/>
              <a:pPr/>
              <a:t>10/09/2014</a:t>
            </a:fld>
            <a:endParaRPr lang="es-MX"/>
          </a:p>
        </p:txBody>
      </p:sp>
      <p:sp>
        <p:nvSpPr>
          <p:cNvPr id="5" name="Footer Placeholder 4"/>
          <p:cNvSpPr>
            <a:spLocks noGrp="1"/>
          </p:cNvSpPr>
          <p:nvPr>
            <p:ph type="ftr" sz="quarter" idx="11"/>
          </p:nvPr>
        </p:nvSpPr>
        <p:spPr/>
        <p:txBody>
          <a:bodyPr/>
          <a:lstStyle/>
          <a:p>
            <a:endParaRPr lang="es-MX">
              <a:solidFill>
                <a:srgbClr val="94C600"/>
              </a:solidFill>
            </a:endParaRPr>
          </a:p>
        </p:txBody>
      </p:sp>
      <p:sp>
        <p:nvSpPr>
          <p:cNvPr id="6" name="Slide Number Placeholder 5"/>
          <p:cNvSpPr>
            <a:spLocks noGrp="1"/>
          </p:cNvSpPr>
          <p:nvPr>
            <p:ph type="sldNum" sz="quarter" idx="12"/>
          </p:nvPr>
        </p:nvSpPr>
        <p:spPr/>
        <p:txBody>
          <a:bodyPr/>
          <a:lstStyle/>
          <a:p>
            <a:fld id="{B867CCEF-9A4D-450F-896C-B373A1947849}" type="slidenum">
              <a:rPr lang="es-MX" smtClean="0"/>
              <a:pPr/>
              <a:t>‹Nº›</a:t>
            </a:fld>
            <a:endParaRPr lang="es-MX"/>
          </a:p>
        </p:txBody>
      </p:sp>
    </p:spTree>
    <p:extLst>
      <p:ext uri="{BB962C8B-B14F-4D97-AF65-F5344CB8AC3E}">
        <p14:creationId xmlns:p14="http://schemas.microsoft.com/office/powerpoint/2010/main" val="1110318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D98F167-3792-40BB-95D5-9413EAFDE88F}" type="datetimeFigureOut">
              <a:rPr lang="es-MX" smtClean="0"/>
              <a:pPr/>
              <a:t>10/09/2014</a:t>
            </a:fld>
            <a:endParaRPr lang="es-MX"/>
          </a:p>
        </p:txBody>
      </p:sp>
      <p:sp>
        <p:nvSpPr>
          <p:cNvPr id="5" name="Footer Placeholder 4"/>
          <p:cNvSpPr>
            <a:spLocks noGrp="1"/>
          </p:cNvSpPr>
          <p:nvPr>
            <p:ph type="ftr" sz="quarter" idx="11"/>
          </p:nvPr>
        </p:nvSpPr>
        <p:spPr/>
        <p:txBody>
          <a:bodyPr/>
          <a:lstStyle/>
          <a:p>
            <a:endParaRPr lang="es-MX">
              <a:solidFill>
                <a:srgbClr val="94C600"/>
              </a:solidFill>
            </a:endParaRPr>
          </a:p>
        </p:txBody>
      </p:sp>
      <p:sp>
        <p:nvSpPr>
          <p:cNvPr id="6" name="Slide Number Placeholder 5"/>
          <p:cNvSpPr>
            <a:spLocks noGrp="1"/>
          </p:cNvSpPr>
          <p:nvPr>
            <p:ph type="sldNum" sz="quarter" idx="12"/>
          </p:nvPr>
        </p:nvSpPr>
        <p:spPr/>
        <p:txBody>
          <a:bodyPr/>
          <a:lstStyle/>
          <a:p>
            <a:fld id="{B867CCEF-9A4D-450F-896C-B373A1947849}" type="slidenum">
              <a:rPr lang="es-MX" smtClean="0"/>
              <a:pPr/>
              <a:t>‹Nº›</a:t>
            </a:fld>
            <a:endParaRPr lang="es-MX"/>
          </a:p>
        </p:txBody>
      </p:sp>
    </p:spTree>
    <p:extLst>
      <p:ext uri="{BB962C8B-B14F-4D97-AF65-F5344CB8AC3E}">
        <p14:creationId xmlns:p14="http://schemas.microsoft.com/office/powerpoint/2010/main" val="3102939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C472D45-31B6-4257-AA05-5FD7CD5B0F1D}" type="datetimeFigureOut">
              <a:rPr lang="es-PA" smtClean="0"/>
              <a:pPr/>
              <a:t>09/10/2014</a:t>
            </a:fld>
            <a:endParaRPr lang="es-PA"/>
          </a:p>
        </p:txBody>
      </p:sp>
      <p:sp>
        <p:nvSpPr>
          <p:cNvPr id="5" name="Footer Placeholder 4"/>
          <p:cNvSpPr>
            <a:spLocks noGrp="1"/>
          </p:cNvSpPr>
          <p:nvPr>
            <p:ph type="ftr" sz="quarter" idx="11"/>
          </p:nvPr>
        </p:nvSpPr>
        <p:spPr/>
        <p:txBody>
          <a:bodyPr/>
          <a:lstStyle/>
          <a:p>
            <a:endParaRPr lang="es-PA">
              <a:solidFill>
                <a:srgbClr val="94C600"/>
              </a:solidFill>
            </a:endParaRPr>
          </a:p>
        </p:txBody>
      </p:sp>
      <p:sp>
        <p:nvSpPr>
          <p:cNvPr id="6" name="Slide Number Placeholder 5"/>
          <p:cNvSpPr>
            <a:spLocks noGrp="1"/>
          </p:cNvSpPr>
          <p:nvPr>
            <p:ph type="sldNum" sz="quarter" idx="12"/>
          </p:nvPr>
        </p:nvSpPr>
        <p:spPr/>
        <p:txBody>
          <a:bodyPr/>
          <a:lstStyle/>
          <a:p>
            <a:fld id="{97C32CB9-D24F-434C-99BB-0E88F8320FE4}" type="slidenum">
              <a:rPr lang="es-PA" smtClean="0"/>
              <a:pPr/>
              <a:t>‹Nº›</a:t>
            </a:fld>
            <a:endParaRPr lang="es-PA"/>
          </a:p>
        </p:txBody>
      </p:sp>
    </p:spTree>
    <p:extLst>
      <p:ext uri="{BB962C8B-B14F-4D97-AF65-F5344CB8AC3E}">
        <p14:creationId xmlns:p14="http://schemas.microsoft.com/office/powerpoint/2010/main" val="3467044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CC472D45-31B6-4257-AA05-5FD7CD5B0F1D}" type="datetimeFigureOut">
              <a:rPr lang="es-PA" smtClean="0"/>
              <a:pPr/>
              <a:t>09/10/2014</a:t>
            </a:fld>
            <a:endParaRPr lang="es-PA"/>
          </a:p>
        </p:txBody>
      </p:sp>
      <p:sp>
        <p:nvSpPr>
          <p:cNvPr id="6" name="Footer Placeholder 5"/>
          <p:cNvSpPr>
            <a:spLocks noGrp="1"/>
          </p:cNvSpPr>
          <p:nvPr>
            <p:ph type="ftr" sz="quarter" idx="11"/>
          </p:nvPr>
        </p:nvSpPr>
        <p:spPr/>
        <p:txBody>
          <a:bodyPr/>
          <a:lstStyle/>
          <a:p>
            <a:endParaRPr lang="es-PA">
              <a:solidFill>
                <a:srgbClr val="94C600"/>
              </a:solidFill>
            </a:endParaRPr>
          </a:p>
        </p:txBody>
      </p:sp>
      <p:sp>
        <p:nvSpPr>
          <p:cNvPr id="7" name="Slide Number Placeholder 6"/>
          <p:cNvSpPr>
            <a:spLocks noGrp="1"/>
          </p:cNvSpPr>
          <p:nvPr>
            <p:ph type="sldNum" sz="quarter" idx="12"/>
          </p:nvPr>
        </p:nvSpPr>
        <p:spPr/>
        <p:txBody>
          <a:bodyPr/>
          <a:lstStyle/>
          <a:p>
            <a:fld id="{97C32CB9-D24F-434C-99BB-0E88F8320FE4}" type="slidenum">
              <a:rPr lang="es-PA" smtClean="0"/>
              <a:pPr/>
              <a:t>‹Nº›</a:t>
            </a:fld>
            <a:endParaRPr lang="es-PA"/>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370737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C472D45-31B6-4257-AA05-5FD7CD5B0F1D}" type="datetimeFigureOut">
              <a:rPr lang="es-PA" smtClean="0"/>
              <a:pPr/>
              <a:t>09/10/2014</a:t>
            </a:fld>
            <a:endParaRPr lang="es-PA"/>
          </a:p>
        </p:txBody>
      </p:sp>
      <p:sp>
        <p:nvSpPr>
          <p:cNvPr id="8" name="Footer Placeholder 7"/>
          <p:cNvSpPr>
            <a:spLocks noGrp="1"/>
          </p:cNvSpPr>
          <p:nvPr>
            <p:ph type="ftr" sz="quarter" idx="11"/>
          </p:nvPr>
        </p:nvSpPr>
        <p:spPr/>
        <p:txBody>
          <a:bodyPr/>
          <a:lstStyle/>
          <a:p>
            <a:endParaRPr lang="es-PA">
              <a:solidFill>
                <a:srgbClr val="94C600"/>
              </a:solidFill>
            </a:endParaRPr>
          </a:p>
        </p:txBody>
      </p:sp>
      <p:sp>
        <p:nvSpPr>
          <p:cNvPr id="9" name="Slide Number Placeholder 8"/>
          <p:cNvSpPr>
            <a:spLocks noGrp="1"/>
          </p:cNvSpPr>
          <p:nvPr>
            <p:ph type="sldNum" sz="quarter" idx="12"/>
          </p:nvPr>
        </p:nvSpPr>
        <p:spPr/>
        <p:txBody>
          <a:bodyPr/>
          <a:lstStyle/>
          <a:p>
            <a:fld id="{97C32CB9-D24F-434C-99BB-0E88F8320FE4}" type="slidenum">
              <a:rPr lang="es-PA" smtClean="0"/>
              <a:pPr/>
              <a:t>‹Nº›</a:t>
            </a:fld>
            <a:endParaRPr lang="es-PA"/>
          </a:p>
        </p:txBody>
      </p:sp>
    </p:spTree>
    <p:extLst>
      <p:ext uri="{BB962C8B-B14F-4D97-AF65-F5344CB8AC3E}">
        <p14:creationId xmlns:p14="http://schemas.microsoft.com/office/powerpoint/2010/main" val="4033255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CC472D45-31B6-4257-AA05-5FD7CD5B0F1D}" type="datetimeFigureOut">
              <a:rPr lang="es-PA" smtClean="0"/>
              <a:pPr/>
              <a:t>09/10/2014</a:t>
            </a:fld>
            <a:endParaRPr lang="es-PA"/>
          </a:p>
        </p:txBody>
      </p:sp>
      <p:sp>
        <p:nvSpPr>
          <p:cNvPr id="4" name="Footer Placeholder 3"/>
          <p:cNvSpPr>
            <a:spLocks noGrp="1"/>
          </p:cNvSpPr>
          <p:nvPr>
            <p:ph type="ftr" sz="quarter" idx="11"/>
          </p:nvPr>
        </p:nvSpPr>
        <p:spPr/>
        <p:txBody>
          <a:bodyPr/>
          <a:lstStyle/>
          <a:p>
            <a:endParaRPr lang="es-PA">
              <a:solidFill>
                <a:srgbClr val="94C600"/>
              </a:solidFill>
            </a:endParaRPr>
          </a:p>
        </p:txBody>
      </p:sp>
      <p:sp>
        <p:nvSpPr>
          <p:cNvPr id="5" name="Slide Number Placeholder 4"/>
          <p:cNvSpPr>
            <a:spLocks noGrp="1"/>
          </p:cNvSpPr>
          <p:nvPr>
            <p:ph type="sldNum" sz="quarter" idx="12"/>
          </p:nvPr>
        </p:nvSpPr>
        <p:spPr/>
        <p:txBody>
          <a:bodyPr/>
          <a:lstStyle/>
          <a:p>
            <a:fld id="{97C32CB9-D24F-434C-99BB-0E88F8320FE4}" type="slidenum">
              <a:rPr lang="es-PA" smtClean="0"/>
              <a:pPr/>
              <a:t>‹Nº›</a:t>
            </a:fld>
            <a:endParaRPr lang="es-PA"/>
          </a:p>
        </p:txBody>
      </p:sp>
    </p:spTree>
    <p:extLst>
      <p:ext uri="{BB962C8B-B14F-4D97-AF65-F5344CB8AC3E}">
        <p14:creationId xmlns:p14="http://schemas.microsoft.com/office/powerpoint/2010/main" val="3234343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72D45-31B6-4257-AA05-5FD7CD5B0F1D}" type="datetimeFigureOut">
              <a:rPr lang="es-PA" smtClean="0"/>
              <a:pPr/>
              <a:t>09/10/2014</a:t>
            </a:fld>
            <a:endParaRPr lang="es-PA"/>
          </a:p>
        </p:txBody>
      </p:sp>
      <p:sp>
        <p:nvSpPr>
          <p:cNvPr id="3" name="Footer Placeholder 2"/>
          <p:cNvSpPr>
            <a:spLocks noGrp="1"/>
          </p:cNvSpPr>
          <p:nvPr>
            <p:ph type="ftr" sz="quarter" idx="11"/>
          </p:nvPr>
        </p:nvSpPr>
        <p:spPr/>
        <p:txBody>
          <a:bodyPr/>
          <a:lstStyle/>
          <a:p>
            <a:endParaRPr lang="es-PA">
              <a:solidFill>
                <a:srgbClr val="94C600"/>
              </a:solidFill>
            </a:endParaRPr>
          </a:p>
        </p:txBody>
      </p:sp>
      <p:sp>
        <p:nvSpPr>
          <p:cNvPr id="4" name="Slide Number Placeholder 3"/>
          <p:cNvSpPr>
            <a:spLocks noGrp="1"/>
          </p:cNvSpPr>
          <p:nvPr>
            <p:ph type="sldNum" sz="quarter" idx="12"/>
          </p:nvPr>
        </p:nvSpPr>
        <p:spPr/>
        <p:txBody>
          <a:bodyPr/>
          <a:lstStyle/>
          <a:p>
            <a:fld id="{97C32CB9-D24F-434C-99BB-0E88F8320FE4}" type="slidenum">
              <a:rPr lang="es-PA" smtClean="0"/>
              <a:pPr/>
              <a:t>‹Nº›</a:t>
            </a:fld>
            <a:endParaRPr lang="es-PA"/>
          </a:p>
        </p:txBody>
      </p:sp>
    </p:spTree>
    <p:extLst>
      <p:ext uri="{BB962C8B-B14F-4D97-AF65-F5344CB8AC3E}">
        <p14:creationId xmlns:p14="http://schemas.microsoft.com/office/powerpoint/2010/main" val="1775189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CC472D45-31B6-4257-AA05-5FD7CD5B0F1D}" type="datetimeFigureOut">
              <a:rPr lang="es-PA" smtClean="0"/>
              <a:pPr/>
              <a:t>09/10/2014</a:t>
            </a:fld>
            <a:endParaRPr lang="es-PA"/>
          </a:p>
        </p:txBody>
      </p:sp>
      <p:sp>
        <p:nvSpPr>
          <p:cNvPr id="7" name="Slide Number Placeholder 6"/>
          <p:cNvSpPr>
            <a:spLocks noGrp="1"/>
          </p:cNvSpPr>
          <p:nvPr>
            <p:ph type="sldNum" sz="quarter" idx="12"/>
          </p:nvPr>
        </p:nvSpPr>
        <p:spPr/>
        <p:txBody>
          <a:bodyPr/>
          <a:lstStyle/>
          <a:p>
            <a:fld id="{97C32CB9-D24F-434C-99BB-0E88F8320FE4}" type="slidenum">
              <a:rPr lang="es-PA" smtClean="0"/>
              <a:pPr/>
              <a:t>‹Nº›</a:t>
            </a:fld>
            <a:endParaRPr lang="es-PA"/>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PA">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640089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C472D45-31B6-4257-AA05-5FD7CD5B0F1D}" type="datetimeFigureOut">
              <a:rPr lang="es-PA" smtClean="0"/>
              <a:pPr/>
              <a:t>09/10/2014</a:t>
            </a:fld>
            <a:endParaRPr lang="es-PA"/>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PA">
              <a:solidFill>
                <a:srgbClr val="94C600"/>
              </a:solidFill>
            </a:endParaRPr>
          </a:p>
        </p:txBody>
      </p:sp>
      <p:sp>
        <p:nvSpPr>
          <p:cNvPr id="7" name="Slide Number Placeholder 6"/>
          <p:cNvSpPr>
            <a:spLocks noGrp="1"/>
          </p:cNvSpPr>
          <p:nvPr>
            <p:ph type="sldNum" sz="quarter" idx="12"/>
          </p:nvPr>
        </p:nvSpPr>
        <p:spPr/>
        <p:txBody>
          <a:bodyPr/>
          <a:lstStyle/>
          <a:p>
            <a:fld id="{97C32CB9-D24F-434C-99BB-0E88F8320FE4}" type="slidenum">
              <a:rPr lang="es-PA" smtClean="0"/>
              <a:pPr/>
              <a:t>‹Nº›</a:t>
            </a:fld>
            <a:endParaRPr lang="es-PA"/>
          </a:p>
        </p:txBody>
      </p:sp>
    </p:spTree>
    <p:extLst>
      <p:ext uri="{BB962C8B-B14F-4D97-AF65-F5344CB8AC3E}">
        <p14:creationId xmlns:p14="http://schemas.microsoft.com/office/powerpoint/2010/main" val="3314896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C472D45-31B6-4257-AA05-5FD7CD5B0F1D}" type="datetimeFigureOut">
              <a:rPr lang="es-PA" smtClean="0"/>
              <a:pPr/>
              <a:t>09/10/2014</a:t>
            </a:fld>
            <a:endParaRPr lang="es-PA"/>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PA">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97C32CB9-D24F-434C-99BB-0E88F8320FE4}" type="slidenum">
              <a:rPr lang="es-PA" smtClean="0"/>
              <a:pPr/>
              <a:t>‹Nº›</a:t>
            </a:fld>
            <a:endParaRPr lang="es-PA"/>
          </a:p>
        </p:txBody>
      </p:sp>
    </p:spTree>
    <p:extLst>
      <p:ext uri="{BB962C8B-B14F-4D97-AF65-F5344CB8AC3E}">
        <p14:creationId xmlns:p14="http://schemas.microsoft.com/office/powerpoint/2010/main" val="1767997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98F167-3792-40BB-95D5-9413EAFDE88F}" type="datetimeFigureOut">
              <a:rPr lang="es-MX" smtClean="0"/>
              <a:pPr/>
              <a:t>10/09/2014</a:t>
            </a:fld>
            <a:endParaRPr lang="es-MX"/>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MX">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867CCEF-9A4D-450F-896C-B373A1947849}" type="slidenum">
              <a:rPr lang="es-MX" smtClean="0"/>
              <a:pPr/>
              <a:t>‹Nº›</a:t>
            </a:fld>
            <a:endParaRPr lang="es-MX"/>
          </a:p>
        </p:txBody>
      </p:sp>
    </p:spTree>
    <p:extLst>
      <p:ext uri="{BB962C8B-B14F-4D97-AF65-F5344CB8AC3E}">
        <p14:creationId xmlns:p14="http://schemas.microsoft.com/office/powerpoint/2010/main" val="13795713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suite101.net/article/tortugas-de-orejas-rojas-a32356#axzz2EsdjwlFo"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548681"/>
            <a:ext cx="7344816" cy="2736304"/>
          </a:xfrm>
        </p:spPr>
        <p:style>
          <a:lnRef idx="1">
            <a:schemeClr val="accent3"/>
          </a:lnRef>
          <a:fillRef idx="3">
            <a:schemeClr val="accent3"/>
          </a:fillRef>
          <a:effectRef idx="2">
            <a:schemeClr val="accent3"/>
          </a:effectRef>
          <a:fontRef idx="minor">
            <a:schemeClr val="lt1"/>
          </a:fontRef>
        </p:style>
        <p:txBody>
          <a:bodyPr>
            <a:noAutofit/>
          </a:bodyPr>
          <a:lstStyle/>
          <a:p>
            <a:pPr algn="ctr"/>
            <a:r>
              <a:rPr lang="es-PA" sz="2000" b="1" dirty="0" smtClean="0">
                <a:solidFill>
                  <a:schemeClr val="tx1"/>
                </a:solidFill>
              </a:rPr>
              <a:t> </a:t>
            </a:r>
            <a:r>
              <a:rPr lang="es-PA" b="1" dirty="0" smtClean="0">
                <a:solidFill>
                  <a:schemeClr val="tx1"/>
                </a:solidFill>
                <a:latin typeface="Agency FB" panose="020B0503020202020204" pitchFamily="34" charset="0"/>
              </a:rPr>
              <a:t>Los Felinos </a:t>
            </a:r>
            <a:br>
              <a:rPr lang="es-PA" b="1" dirty="0" smtClean="0">
                <a:solidFill>
                  <a:schemeClr val="tx1"/>
                </a:solidFill>
                <a:latin typeface="Agency FB" panose="020B0503020202020204" pitchFamily="34" charset="0"/>
              </a:rPr>
            </a:br>
            <a:r>
              <a:rPr lang="es-PA" b="1" dirty="0" smtClean="0">
                <a:solidFill>
                  <a:schemeClr val="tx1"/>
                </a:solidFill>
                <a:latin typeface="Agency FB" panose="020B0503020202020204" pitchFamily="34" charset="0"/>
              </a:rPr>
              <a:t>Características</a:t>
            </a:r>
            <a:br>
              <a:rPr lang="es-PA" b="1" dirty="0" smtClean="0">
                <a:solidFill>
                  <a:schemeClr val="tx1"/>
                </a:solidFill>
                <a:latin typeface="Agency FB" panose="020B0503020202020204" pitchFamily="34" charset="0"/>
              </a:rPr>
            </a:br>
            <a:r>
              <a:rPr lang="es-PA" b="1" dirty="0" smtClean="0">
                <a:solidFill>
                  <a:schemeClr val="tx1"/>
                </a:solidFill>
                <a:latin typeface="Agency FB" panose="020B0503020202020204" pitchFamily="34" charset="0"/>
              </a:rPr>
              <a:t>Alimentación</a:t>
            </a:r>
            <a:br>
              <a:rPr lang="es-PA" b="1" dirty="0" smtClean="0">
                <a:solidFill>
                  <a:schemeClr val="tx1"/>
                </a:solidFill>
                <a:latin typeface="Agency FB" panose="020B0503020202020204" pitchFamily="34" charset="0"/>
              </a:rPr>
            </a:br>
            <a:r>
              <a:rPr lang="es-PA" b="1" dirty="0" smtClean="0">
                <a:solidFill>
                  <a:schemeClr val="tx1"/>
                </a:solidFill>
                <a:latin typeface="Agency FB" panose="020B0503020202020204" pitchFamily="34" charset="0"/>
              </a:rPr>
              <a:t>Habitad</a:t>
            </a:r>
            <a:endParaRPr lang="es-PA" dirty="0">
              <a:latin typeface="Agency FB" panose="020B0503020202020204"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005064"/>
            <a:ext cx="4608512" cy="2520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2659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barn(inVertical)">
                                      <p:cBhvr>
                                        <p:cTn id="14"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836" y="764704"/>
            <a:ext cx="7089775" cy="3096344"/>
          </a:xfrm>
          <a:prstGeom prst="rect">
            <a:avLst/>
          </a:prstGeom>
          <a:solidFill>
            <a:schemeClr val="accent6">
              <a:lumMod val="50000"/>
            </a:schemeClr>
          </a:solidFill>
          <a:ln w="9525">
            <a:solidFill>
              <a:schemeClr val="tx1"/>
            </a:solidFill>
            <a:miter lim="800000"/>
            <a:headEnd/>
            <a:tailEnd/>
          </a:ln>
          <a:effectLst/>
          <a:extLst/>
        </p:spPr>
      </p:pic>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92080" y="4149080"/>
            <a:ext cx="3017782"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561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050"/>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53" presetClass="exit" presetSubtype="32" fill="hold" nodeType="clickEffect">
                                  <p:stCondLst>
                                    <p:cond delay="0"/>
                                  </p:stCondLst>
                                  <p:childTnLst>
                                    <p:anim calcmode="lin" valueType="num">
                                      <p:cBhvr>
                                        <p:cTn id="10" dur="500"/>
                                        <p:tgtEl>
                                          <p:spTgt spid="2051"/>
                                        </p:tgtEl>
                                        <p:attrNameLst>
                                          <p:attrName>ppt_w</p:attrName>
                                        </p:attrNameLst>
                                      </p:cBhvr>
                                      <p:tavLst>
                                        <p:tav tm="0">
                                          <p:val>
                                            <p:strVal val="ppt_w"/>
                                          </p:val>
                                        </p:tav>
                                        <p:tav tm="100000">
                                          <p:val>
                                            <p:fltVal val="0"/>
                                          </p:val>
                                        </p:tav>
                                      </p:tavLst>
                                    </p:anim>
                                    <p:anim calcmode="lin" valueType="num">
                                      <p:cBhvr>
                                        <p:cTn id="11" dur="500"/>
                                        <p:tgtEl>
                                          <p:spTgt spid="2051"/>
                                        </p:tgtEl>
                                        <p:attrNameLst>
                                          <p:attrName>ppt_h</p:attrName>
                                        </p:attrNameLst>
                                      </p:cBhvr>
                                      <p:tavLst>
                                        <p:tav tm="0">
                                          <p:val>
                                            <p:strVal val="ppt_h"/>
                                          </p:val>
                                        </p:tav>
                                        <p:tav tm="100000">
                                          <p:val>
                                            <p:fltVal val="0"/>
                                          </p:val>
                                        </p:tav>
                                      </p:tavLst>
                                    </p:anim>
                                    <p:animEffect transition="out" filter="fade">
                                      <p:cBhvr>
                                        <p:cTn id="12" dur="500"/>
                                        <p:tgtEl>
                                          <p:spTgt spid="2051"/>
                                        </p:tgtEl>
                                      </p:cBhvr>
                                    </p:animEffect>
                                    <p:set>
                                      <p:cBhvr>
                                        <p:cTn id="13" dur="1" fill="hold">
                                          <p:stCondLst>
                                            <p:cond delay="499"/>
                                          </p:stCondLst>
                                        </p:cTn>
                                        <p:tgtEl>
                                          <p:spTgt spid="20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1027664"/>
            <a:ext cx="7024744" cy="529128"/>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s-PA" dirty="0" smtClean="0">
                <a:solidFill>
                  <a:schemeClr val="tx1"/>
                </a:solidFill>
              </a:rPr>
              <a:t>Alimentación</a:t>
            </a:r>
            <a:endParaRPr lang="es-PA" dirty="0">
              <a:solidFill>
                <a:schemeClr val="tx1"/>
              </a:solidFill>
            </a:endParaRPr>
          </a:p>
        </p:txBody>
      </p:sp>
      <p:sp>
        <p:nvSpPr>
          <p:cNvPr id="3" name="2 Marcador de contenido"/>
          <p:cNvSpPr>
            <a:spLocks noGrp="1"/>
          </p:cNvSpPr>
          <p:nvPr>
            <p:ph idx="1"/>
          </p:nvPr>
        </p:nvSpPr>
        <p:spPr>
          <a:xfrm>
            <a:off x="1043492" y="1556792"/>
            <a:ext cx="6777317" cy="2376265"/>
          </a:xfrm>
        </p:spPr>
        <p:style>
          <a:lnRef idx="2">
            <a:schemeClr val="accent3"/>
          </a:lnRef>
          <a:fillRef idx="1">
            <a:schemeClr val="lt1"/>
          </a:fillRef>
          <a:effectRef idx="0">
            <a:schemeClr val="accent3"/>
          </a:effectRef>
          <a:fontRef idx="minor">
            <a:schemeClr val="dk1"/>
          </a:fontRef>
        </p:style>
        <p:txBody>
          <a:bodyPr>
            <a:normAutofit fontScale="55000" lnSpcReduction="20000"/>
          </a:bodyPr>
          <a:lstStyle/>
          <a:p>
            <a:r>
              <a:rPr lang="es-PA" dirty="0"/>
              <a:t> </a:t>
            </a:r>
            <a:r>
              <a:rPr lang="es-PA" dirty="0" smtClean="0"/>
              <a:t> </a:t>
            </a:r>
            <a:r>
              <a:rPr lang="es-PA" b="1" dirty="0" smtClean="0">
                <a:solidFill>
                  <a:schemeClr val="tx1"/>
                </a:solidFill>
              </a:rPr>
              <a:t>Los felinos</a:t>
            </a:r>
            <a:endParaRPr lang="es-PA" b="1" dirty="0">
              <a:solidFill>
                <a:schemeClr val="tx1"/>
              </a:solidFill>
            </a:endParaRPr>
          </a:p>
          <a:p>
            <a:endParaRPr lang="es-PA" b="1" dirty="0">
              <a:solidFill>
                <a:schemeClr val="tx1"/>
              </a:solidFill>
            </a:endParaRPr>
          </a:p>
          <a:p>
            <a:r>
              <a:rPr lang="es-PA" b="1" dirty="0">
                <a:solidFill>
                  <a:schemeClr val="tx1"/>
                </a:solidFill>
              </a:rPr>
              <a:t>Los felinos son los carnívoros cazadores por excelencia, como ya se dijo en uno de los comentarios anteriores. La mayoría son de hábitos nocturnos, pues durante el día suelen estar descansando a la sombra o durmiendo, en un estado parcial o completo de reposo.</a:t>
            </a:r>
          </a:p>
          <a:p>
            <a:endParaRPr lang="es-PA" b="1" dirty="0">
              <a:solidFill>
                <a:schemeClr val="tx1"/>
              </a:solidFill>
            </a:endParaRPr>
          </a:p>
          <a:p>
            <a:r>
              <a:rPr lang="es-PA" b="1" dirty="0">
                <a:solidFill>
                  <a:schemeClr val="tx1"/>
                </a:solidFill>
              </a:rPr>
              <a:t>Pero... ¿comen todas las especies lo mismo? Obviamente, la respuesta es un "no" rotundo, ya que el tipo de presa depende sobre todo del lugar en el que habitan.</a:t>
            </a:r>
          </a:p>
          <a:p>
            <a:r>
              <a:rPr lang="es-PA" b="1" dirty="0">
                <a:solidFill>
                  <a:schemeClr val="tx1"/>
                </a:solidFill>
              </a:rPr>
              <a:t>Es decir, la flora y fauna que puede haber en una selva no es la misma que la de la sabana, por lo que los animales que allí habitan son distintos y, por consiguiente, las presas a escoger también cambian.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362018"/>
            <a:ext cx="2714625" cy="16859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54228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4413884"/>
            <a:ext cx="3096344" cy="19346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6" name="5 Rectángulo"/>
          <p:cNvSpPr/>
          <p:nvPr/>
        </p:nvSpPr>
        <p:spPr>
          <a:xfrm>
            <a:off x="971600" y="1582341"/>
            <a:ext cx="7632848" cy="2831544"/>
          </a:xfrm>
          <a:prstGeom prst="rect">
            <a:avLst/>
          </a:prstGeom>
        </p:spPr>
        <p:txBody>
          <a:bodyPr wrap="square">
            <a:spAutoFit/>
          </a:bodyPr>
          <a:lstStyle/>
          <a:p>
            <a:pPr algn="ctr"/>
            <a:r>
              <a:rPr lang="es-PA" dirty="0">
                <a:solidFill>
                  <a:prstClr val="black"/>
                </a:solidFill>
              </a:rPr>
              <a:t> </a:t>
            </a:r>
            <a:r>
              <a:rPr lang="es-PA" b="1" dirty="0">
                <a:solidFill>
                  <a:prstClr val="black"/>
                </a:solidFill>
              </a:rPr>
              <a:t>LA  Alimentación</a:t>
            </a:r>
          </a:p>
          <a:p>
            <a:r>
              <a:rPr lang="es-PA" sz="2000" b="1" dirty="0">
                <a:solidFill>
                  <a:prstClr val="black"/>
                </a:solidFill>
              </a:rPr>
              <a:t>Muchas de estas especies demuestran preferencia por lugares donde la vegetación es densa (así como las selvas), mientras que otras habitan en las sabanas y praderas. Algunos se desenvuelven con gran eficiencia en climas calientes, otros habitan en regiones mucho más frías de lo que el cuerpo humano puede soportar. Se encuentran presentes desde las llanuras a nivel del mar hasta los picos nevados de los altos </a:t>
            </a:r>
            <a:r>
              <a:rPr lang="es-PA" sz="2000" b="1" dirty="0" err="1">
                <a:solidFill>
                  <a:prstClr val="black"/>
                </a:solidFill>
              </a:rPr>
              <a:t>Himalayas</a:t>
            </a:r>
            <a:r>
              <a:rPr lang="es-PA" sz="2000" b="1" dirty="0">
                <a:solidFill>
                  <a:prstClr val="black"/>
                </a:solidFill>
              </a:rPr>
              <a:t> y Andes </a:t>
            </a:r>
          </a:p>
        </p:txBody>
      </p:sp>
    </p:spTree>
    <p:extLst>
      <p:ext uri="{BB962C8B-B14F-4D97-AF65-F5344CB8AC3E}">
        <p14:creationId xmlns:p14="http://schemas.microsoft.com/office/powerpoint/2010/main" val="26766316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052736"/>
            <a:ext cx="7772400" cy="1470025"/>
          </a:xfrm>
          <a:blipFill>
            <a:blip r:embed="rId2"/>
            <a:tile tx="0" ty="0" sx="100000" sy="100000" flip="none" algn="tl"/>
          </a:blipFill>
        </p:spPr>
        <p:txBody>
          <a:bodyPr>
            <a:normAutofit/>
          </a:bodyPr>
          <a:lstStyle/>
          <a:p>
            <a:r>
              <a:rPr lang="es-MX" sz="5400" b="1" dirty="0" smtClean="0">
                <a:solidFill>
                  <a:schemeClr val="bg1"/>
                </a:solidFill>
              </a:rPr>
              <a:t>Los Reptiles</a:t>
            </a:r>
            <a:endParaRPr lang="es-MX" sz="5400" b="1" dirty="0">
              <a:solidFill>
                <a:schemeClr val="bg1"/>
              </a:solidFill>
            </a:endParaRPr>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2779856"/>
            <a:ext cx="1485533" cy="1641905"/>
          </a:xfrm>
          <a:prstGeom prst="rect">
            <a:avLst/>
          </a:prstGeom>
        </p:spPr>
      </p:pic>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832" y="2683652"/>
            <a:ext cx="1808177" cy="1622723"/>
          </a:xfrm>
          <a:prstGeom prst="rect">
            <a:avLst/>
          </a:prstGeom>
        </p:spPr>
      </p:pic>
      <p:pic>
        <p:nvPicPr>
          <p:cNvPr id="7" name="6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6968" y="2564904"/>
            <a:ext cx="1224136" cy="1508135"/>
          </a:xfrm>
          <a:prstGeom prst="rect">
            <a:avLst/>
          </a:prstGeom>
        </p:spPr>
      </p:pic>
      <p:pic>
        <p:nvPicPr>
          <p:cNvPr id="8" name="7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7974" y="2779856"/>
            <a:ext cx="1808177" cy="1481166"/>
          </a:xfrm>
          <a:prstGeom prst="rect">
            <a:avLst/>
          </a:prstGeom>
        </p:spPr>
      </p:pic>
      <p:sp>
        <p:nvSpPr>
          <p:cNvPr id="9" name="8 CuadroTexto"/>
          <p:cNvSpPr txBox="1"/>
          <p:nvPr/>
        </p:nvSpPr>
        <p:spPr>
          <a:xfrm>
            <a:off x="1843992" y="5093057"/>
            <a:ext cx="4995278" cy="923330"/>
          </a:xfrm>
          <a:prstGeom prst="rect">
            <a:avLst/>
          </a:prstGeom>
          <a:noFill/>
        </p:spPr>
        <p:txBody>
          <a:bodyPr wrap="none" rtlCol="0">
            <a:spAutoFit/>
          </a:bodyPr>
          <a:lstStyle/>
          <a:p>
            <a:r>
              <a:rPr lang="es-MX" b="1" dirty="0">
                <a:solidFill>
                  <a:prstClr val="black"/>
                </a:solidFill>
              </a:rPr>
              <a:t>Trabajo preparado por: </a:t>
            </a:r>
            <a:r>
              <a:rPr lang="es-MX" b="1" dirty="0" smtClean="0">
                <a:solidFill>
                  <a:prstClr val="black"/>
                </a:solidFill>
              </a:rPr>
              <a:t>Margelis </a:t>
            </a:r>
            <a:r>
              <a:rPr lang="es-MX" b="1" dirty="0">
                <a:solidFill>
                  <a:prstClr val="black"/>
                </a:solidFill>
              </a:rPr>
              <a:t>Casas</a:t>
            </a:r>
          </a:p>
          <a:p>
            <a:r>
              <a:rPr lang="es-MX" b="1" dirty="0">
                <a:solidFill>
                  <a:prstClr val="black"/>
                </a:solidFill>
              </a:rPr>
              <a:t>                                          Apolonio Almanza</a:t>
            </a:r>
          </a:p>
          <a:p>
            <a:r>
              <a:rPr lang="es-MX" b="1" dirty="0">
                <a:solidFill>
                  <a:prstClr val="black"/>
                </a:solidFill>
              </a:rPr>
              <a:t>                                          Flérida de Adames</a:t>
            </a:r>
          </a:p>
        </p:txBody>
      </p:sp>
    </p:spTree>
    <p:extLst>
      <p:ext uri="{BB962C8B-B14F-4D97-AF65-F5344CB8AC3E}">
        <p14:creationId xmlns:p14="http://schemas.microsoft.com/office/powerpoint/2010/main" val="9363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80">
                                          <p:stCondLst>
                                            <p:cond delay="0"/>
                                          </p:stCondLst>
                                        </p:cTn>
                                        <p:tgtEl>
                                          <p:spTgt spid="5"/>
                                        </p:tgtEl>
                                      </p:cBhvr>
                                    </p:animEffect>
                                    <p:anim calcmode="lin" valueType="num">
                                      <p:cBhvr>
                                        <p:cTn id="3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9" dur="26">
                                          <p:stCondLst>
                                            <p:cond delay="650"/>
                                          </p:stCondLst>
                                        </p:cTn>
                                        <p:tgtEl>
                                          <p:spTgt spid="5"/>
                                        </p:tgtEl>
                                      </p:cBhvr>
                                      <p:to x="100000" y="60000"/>
                                    </p:animScale>
                                    <p:animScale>
                                      <p:cBhvr>
                                        <p:cTn id="40" dur="166" decel="50000">
                                          <p:stCondLst>
                                            <p:cond delay="676"/>
                                          </p:stCondLst>
                                        </p:cTn>
                                        <p:tgtEl>
                                          <p:spTgt spid="5"/>
                                        </p:tgtEl>
                                      </p:cBhvr>
                                      <p:to x="100000" y="100000"/>
                                    </p:animScale>
                                    <p:animScale>
                                      <p:cBhvr>
                                        <p:cTn id="41" dur="26">
                                          <p:stCondLst>
                                            <p:cond delay="1312"/>
                                          </p:stCondLst>
                                        </p:cTn>
                                        <p:tgtEl>
                                          <p:spTgt spid="5"/>
                                        </p:tgtEl>
                                      </p:cBhvr>
                                      <p:to x="100000" y="80000"/>
                                    </p:animScale>
                                    <p:animScale>
                                      <p:cBhvr>
                                        <p:cTn id="42" dur="166" decel="50000">
                                          <p:stCondLst>
                                            <p:cond delay="1338"/>
                                          </p:stCondLst>
                                        </p:cTn>
                                        <p:tgtEl>
                                          <p:spTgt spid="5"/>
                                        </p:tgtEl>
                                      </p:cBhvr>
                                      <p:to x="100000" y="100000"/>
                                    </p:animScale>
                                    <p:animScale>
                                      <p:cBhvr>
                                        <p:cTn id="43" dur="26">
                                          <p:stCondLst>
                                            <p:cond delay="1642"/>
                                          </p:stCondLst>
                                        </p:cTn>
                                        <p:tgtEl>
                                          <p:spTgt spid="5"/>
                                        </p:tgtEl>
                                      </p:cBhvr>
                                      <p:to x="100000" y="90000"/>
                                    </p:animScale>
                                    <p:animScale>
                                      <p:cBhvr>
                                        <p:cTn id="44" dur="166" decel="50000">
                                          <p:stCondLst>
                                            <p:cond delay="1668"/>
                                          </p:stCondLst>
                                        </p:cTn>
                                        <p:tgtEl>
                                          <p:spTgt spid="5"/>
                                        </p:tgtEl>
                                      </p:cBhvr>
                                      <p:to x="100000" y="100000"/>
                                    </p:animScale>
                                    <p:animScale>
                                      <p:cBhvr>
                                        <p:cTn id="45" dur="26">
                                          <p:stCondLst>
                                            <p:cond delay="1808"/>
                                          </p:stCondLst>
                                        </p:cTn>
                                        <p:tgtEl>
                                          <p:spTgt spid="5"/>
                                        </p:tgtEl>
                                      </p:cBhvr>
                                      <p:to x="100000" y="95000"/>
                                    </p:animScale>
                                    <p:animScale>
                                      <p:cBhvr>
                                        <p:cTn id="46" dur="166" decel="50000">
                                          <p:stCondLst>
                                            <p:cond delay="1834"/>
                                          </p:stCondLst>
                                        </p:cTn>
                                        <p:tgtEl>
                                          <p:spTgt spid="5"/>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1000" fill="hold"/>
                                        <p:tgtEl>
                                          <p:spTgt spid="7"/>
                                        </p:tgtEl>
                                        <p:attrNameLst>
                                          <p:attrName>ppt_w</p:attrName>
                                        </p:attrNameLst>
                                      </p:cBhvr>
                                      <p:tavLst>
                                        <p:tav tm="0">
                                          <p:val>
                                            <p:fltVal val="0"/>
                                          </p:val>
                                        </p:tav>
                                        <p:tav tm="100000">
                                          <p:val>
                                            <p:strVal val="#ppt_w"/>
                                          </p:val>
                                        </p:tav>
                                      </p:tavLst>
                                    </p:anim>
                                    <p:anim calcmode="lin" valueType="num">
                                      <p:cBhvr>
                                        <p:cTn id="52" dur="1000" fill="hold"/>
                                        <p:tgtEl>
                                          <p:spTgt spid="7"/>
                                        </p:tgtEl>
                                        <p:attrNameLst>
                                          <p:attrName>ppt_h</p:attrName>
                                        </p:attrNameLst>
                                      </p:cBhvr>
                                      <p:tavLst>
                                        <p:tav tm="0">
                                          <p:val>
                                            <p:fltVal val="0"/>
                                          </p:val>
                                        </p:tav>
                                        <p:tav tm="100000">
                                          <p:val>
                                            <p:strVal val="#ppt_h"/>
                                          </p:val>
                                        </p:tav>
                                      </p:tavLst>
                                    </p:anim>
                                    <p:anim calcmode="lin" valueType="num">
                                      <p:cBhvr>
                                        <p:cTn id="53" dur="1000" fill="hold"/>
                                        <p:tgtEl>
                                          <p:spTgt spid="7"/>
                                        </p:tgtEl>
                                        <p:attrNameLst>
                                          <p:attrName>style.rotation</p:attrName>
                                        </p:attrNameLst>
                                      </p:cBhvr>
                                      <p:tavLst>
                                        <p:tav tm="0">
                                          <p:val>
                                            <p:fltVal val="90"/>
                                          </p:val>
                                        </p:tav>
                                        <p:tav tm="100000">
                                          <p:val>
                                            <p:fltVal val="0"/>
                                          </p:val>
                                        </p:tav>
                                      </p:tavLst>
                                    </p:anim>
                                    <p:animEffect transition="in" filter="fade">
                                      <p:cBhvr>
                                        <p:cTn id="54" dur="10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ppt_x"/>
                                          </p:val>
                                        </p:tav>
                                        <p:tav tm="100000">
                                          <p:val>
                                            <p:strVal val="#ppt_x"/>
                                          </p:val>
                                        </p:tav>
                                      </p:tavLst>
                                    </p:anim>
                                    <p:anim calcmode="lin" valueType="num">
                                      <p:cBhvr additive="base">
                                        <p:cTn id="6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92D050"/>
          </a:solidFill>
        </p:spPr>
        <p:txBody>
          <a:bodyPr/>
          <a:lstStyle/>
          <a:p>
            <a:r>
              <a:rPr lang="es-MX" b="1" dirty="0" smtClean="0">
                <a:solidFill>
                  <a:schemeClr val="bg1"/>
                </a:solidFill>
              </a:rPr>
              <a:t>CARACTERÍSTICAS</a:t>
            </a:r>
            <a:endParaRPr lang="es-MX" b="1" dirty="0">
              <a:solidFill>
                <a:schemeClr val="bg1"/>
              </a:solidFill>
            </a:endParaRPr>
          </a:p>
        </p:txBody>
      </p:sp>
      <p:sp>
        <p:nvSpPr>
          <p:cNvPr id="3" name="2 Marcador de contenido"/>
          <p:cNvSpPr>
            <a:spLocks noGrp="1"/>
          </p:cNvSpPr>
          <p:nvPr>
            <p:ph idx="1"/>
          </p:nvPr>
        </p:nvSpPr>
        <p:spPr/>
        <p:txBody>
          <a:bodyPr>
            <a:normAutofit fontScale="70000" lnSpcReduction="20000"/>
          </a:bodyPr>
          <a:lstStyle/>
          <a:p>
            <a:pPr algn="just"/>
            <a:r>
              <a:rPr lang="es-MX" dirty="0"/>
              <a:t>Los Reptiles son animales vertebrados que se caracterizan por su especial manera de andar, ya que andan arrastrando el vientre por el suelo. Su piel está recubierta de escamas o tienen caparazón (las tortugas).    Su respiración es pulmonar. Tienen circulación doble e incompleta por no haber  separación total entre la sangre arterial y la venosa.  Son carnívoros y cazadores. Tienen dientes que cortan pero no mastican y en algunos casos son venenosos. La temperatura del cuerpo es muy variable. Son ovíparos. Todos tienen cuatro patas excepto las serpientes. </a:t>
            </a:r>
            <a:endParaRPr lang="es-MX" dirty="0" smtClean="0"/>
          </a:p>
          <a:p>
            <a:pPr algn="just"/>
            <a:r>
              <a:rPr lang="es-MX" dirty="0" smtClean="0"/>
              <a:t>Todos </a:t>
            </a:r>
            <a:r>
              <a:rPr lang="es-MX" dirty="0"/>
              <a:t>los reptiles se reproducen por fertilización interna, donde el macho deposita su esperma en el interior del cuerpo de la hembra.</a:t>
            </a:r>
          </a:p>
          <a:p>
            <a:endParaRPr lang="es-MX" dirty="0"/>
          </a:p>
        </p:txBody>
      </p:sp>
    </p:spTree>
    <p:extLst>
      <p:ext uri="{BB962C8B-B14F-4D97-AF65-F5344CB8AC3E}">
        <p14:creationId xmlns:p14="http://schemas.microsoft.com/office/powerpoint/2010/main" val="32161062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t>ALIMENTACIÓN</a:t>
            </a:r>
            <a:endParaRPr lang="es-MX" b="1" dirty="0"/>
          </a:p>
        </p:txBody>
      </p:sp>
      <p:sp>
        <p:nvSpPr>
          <p:cNvPr id="3" name="2 Marcador de contenido"/>
          <p:cNvSpPr>
            <a:spLocks noGrp="1"/>
          </p:cNvSpPr>
          <p:nvPr>
            <p:ph idx="1"/>
          </p:nvPr>
        </p:nvSpPr>
        <p:spPr/>
        <p:txBody>
          <a:bodyPr>
            <a:normAutofit fontScale="70000" lnSpcReduction="20000"/>
          </a:bodyPr>
          <a:lstStyle/>
          <a:p>
            <a:r>
              <a:rPr lang="es-MX" dirty="0"/>
              <a:t>La alimentación de los reptiles varía de un grupo a otro, por lo que es difícil generalizar.</a:t>
            </a:r>
          </a:p>
          <a:p>
            <a:pPr algn="just"/>
            <a:r>
              <a:rPr lang="es-MX" dirty="0"/>
              <a:t>La mayoría de ellos son carnívoros y poseen un tracto digestivo sencillo y corto pues la carne se descompone fácilmente. En la mayoría de los reptiles carnívoros es importante el tamaño de la presa que se van a comer, casi siempre es un tamaño adecuado al del comensal, pero en el caso de las serpientes se atreven con presas mucho más grandes. La mayoría de las piezas carnívoras engullen la presa sin masticar.</a:t>
            </a:r>
          </a:p>
          <a:p>
            <a:pPr algn="just"/>
            <a:r>
              <a:rPr lang="es-MX" dirty="0"/>
              <a:t>Aunque no es lo más común, hay también reptiles que son herbívoros como</a:t>
            </a:r>
            <a:r>
              <a:rPr lang="es-MX" dirty="0">
                <a:hlinkClick r:id="rId2"/>
              </a:rPr>
              <a:t> la tortuga </a:t>
            </a:r>
            <a:r>
              <a:rPr lang="es-MX" dirty="0"/>
              <a:t>de tierra, aunque su alimento predominante es la hierba, a veces también suelen comer pequeños invertebrados como la babosa.</a:t>
            </a:r>
          </a:p>
          <a:p>
            <a:endParaRPr lang="es-MX" dirty="0"/>
          </a:p>
        </p:txBody>
      </p:sp>
    </p:spTree>
    <p:extLst>
      <p:ext uri="{BB962C8B-B14F-4D97-AF65-F5344CB8AC3E}">
        <p14:creationId xmlns:p14="http://schemas.microsoft.com/office/powerpoint/2010/main" val="1533050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346</Words>
  <Application>Microsoft Office PowerPoint</Application>
  <PresentationFormat>Presentación en pantalla (4:3)</PresentationFormat>
  <Paragraphs>21</Paragraphs>
  <Slides>7</Slides>
  <Notes>0</Notes>
  <HiddenSlides>0</HiddenSlides>
  <MMClips>0</MMClips>
  <ScaleCrop>false</ScaleCrop>
  <HeadingPairs>
    <vt:vector size="4" baseType="variant">
      <vt:variant>
        <vt:lpstr>Tema</vt:lpstr>
      </vt:variant>
      <vt:variant>
        <vt:i4>2</vt:i4>
      </vt:variant>
      <vt:variant>
        <vt:lpstr>Títulos de diapositiva</vt:lpstr>
      </vt:variant>
      <vt:variant>
        <vt:i4>7</vt:i4>
      </vt:variant>
    </vt:vector>
  </HeadingPairs>
  <TitlesOfParts>
    <vt:vector size="9" baseType="lpstr">
      <vt:lpstr>Austin</vt:lpstr>
      <vt:lpstr>1_Austin</vt:lpstr>
      <vt:lpstr> Los Felinos  Características Alimentación Habitad</vt:lpstr>
      <vt:lpstr>Presentación de PowerPoint</vt:lpstr>
      <vt:lpstr>Alimentación</vt:lpstr>
      <vt:lpstr>Presentación de PowerPoint</vt:lpstr>
      <vt:lpstr>Los Reptiles</vt:lpstr>
      <vt:lpstr>CARACTERÍSTICAS</vt:lpstr>
      <vt:lpstr>ALIMENTACIÓN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ZOOLOGICO LYNC</dc:title>
  <dc:creator>meduca</dc:creator>
  <cp:lastModifiedBy>Osiris</cp:lastModifiedBy>
  <cp:revision>14</cp:revision>
  <dcterms:created xsi:type="dcterms:W3CDTF">2014-09-05T14:09:57Z</dcterms:created>
  <dcterms:modified xsi:type="dcterms:W3CDTF">2014-09-10T19:19:09Z</dcterms:modified>
</cp:coreProperties>
</file>