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FED4-1EDA-4DC0-B919-D91A895B1850}" type="datetimeFigureOut">
              <a:rPr lang="es-PA" smtClean="0"/>
              <a:t>09/02/2014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4883-C32F-4C78-B2A7-C859BA5B9FA2}" type="slidenum">
              <a:rPr lang="es-PA" smtClean="0"/>
              <a:t>‹Nº›</a:t>
            </a:fld>
            <a:endParaRPr lang="es-P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FED4-1EDA-4DC0-B919-D91A895B1850}" type="datetimeFigureOut">
              <a:rPr lang="es-PA" smtClean="0"/>
              <a:t>09/02/2014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4883-C32F-4C78-B2A7-C859BA5B9FA2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FED4-1EDA-4DC0-B919-D91A895B1850}" type="datetimeFigureOut">
              <a:rPr lang="es-PA" smtClean="0"/>
              <a:t>09/02/2014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4883-C32F-4C78-B2A7-C859BA5B9FA2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FED4-1EDA-4DC0-B919-D91A895B1850}" type="datetimeFigureOut">
              <a:rPr lang="es-PA" smtClean="0"/>
              <a:t>09/02/2014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4883-C32F-4C78-B2A7-C859BA5B9FA2}" type="slidenum">
              <a:rPr lang="es-PA" smtClean="0"/>
              <a:t>‹Nº›</a:t>
            </a:fld>
            <a:endParaRPr lang="es-P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FED4-1EDA-4DC0-B919-D91A895B1850}" type="datetimeFigureOut">
              <a:rPr lang="es-PA" smtClean="0"/>
              <a:t>09/02/2014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4883-C32F-4C78-B2A7-C859BA5B9FA2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FED4-1EDA-4DC0-B919-D91A895B1850}" type="datetimeFigureOut">
              <a:rPr lang="es-PA" smtClean="0"/>
              <a:t>09/02/2014</a:t>
            </a:fld>
            <a:endParaRPr lang="es-P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4883-C32F-4C78-B2A7-C859BA5B9FA2}" type="slidenum">
              <a:rPr lang="es-PA" smtClean="0"/>
              <a:t>‹Nº›</a:t>
            </a:fld>
            <a:endParaRPr lang="es-P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FED4-1EDA-4DC0-B919-D91A895B1850}" type="datetimeFigureOut">
              <a:rPr lang="es-PA" smtClean="0"/>
              <a:t>09/02/2014</a:t>
            </a:fld>
            <a:endParaRPr lang="es-P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4883-C32F-4C78-B2A7-C859BA5B9FA2}" type="slidenum">
              <a:rPr lang="es-PA" smtClean="0"/>
              <a:t>‹Nº›</a:t>
            </a:fld>
            <a:endParaRPr lang="es-PA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FED4-1EDA-4DC0-B919-D91A895B1850}" type="datetimeFigureOut">
              <a:rPr lang="es-PA" smtClean="0"/>
              <a:t>09/02/2014</a:t>
            </a:fld>
            <a:endParaRPr lang="es-P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4883-C32F-4C78-B2A7-C859BA5B9FA2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FED4-1EDA-4DC0-B919-D91A895B1850}" type="datetimeFigureOut">
              <a:rPr lang="es-PA" smtClean="0"/>
              <a:t>09/02/2014</a:t>
            </a:fld>
            <a:endParaRPr lang="es-P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4883-C32F-4C78-B2A7-C859BA5B9FA2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FED4-1EDA-4DC0-B919-D91A895B1850}" type="datetimeFigureOut">
              <a:rPr lang="es-PA" smtClean="0"/>
              <a:t>09/02/2014</a:t>
            </a:fld>
            <a:endParaRPr lang="es-P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4883-C32F-4C78-B2A7-C859BA5B9FA2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FED4-1EDA-4DC0-B919-D91A895B1850}" type="datetimeFigureOut">
              <a:rPr lang="es-PA" smtClean="0"/>
              <a:t>09/02/2014</a:t>
            </a:fld>
            <a:endParaRPr lang="es-P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4883-C32F-4C78-B2A7-C859BA5B9FA2}" type="slidenum">
              <a:rPr lang="es-PA" smtClean="0"/>
              <a:t>‹Nº›</a:t>
            </a:fld>
            <a:endParaRPr lang="es-P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8BFED4-1EDA-4DC0-B919-D91A895B1850}" type="datetimeFigureOut">
              <a:rPr lang="es-PA" smtClean="0"/>
              <a:t>09/02/2014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E84883-C32F-4C78-B2A7-C859BA5B9FA2}" type="slidenum">
              <a:rPr lang="es-PA" smtClean="0"/>
              <a:t>‹Nº›</a:t>
            </a:fld>
            <a:endParaRPr lang="es-P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duca\Desktop\descarg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8043">
            <a:off x="804275" y="1196752"/>
            <a:ext cx="777852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461291" y="3169220"/>
            <a:ext cx="5351069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A" sz="2400" b="1" dirty="0" smtClean="0">
                <a:solidFill>
                  <a:srgbClr val="FFFF00"/>
                </a:solidFill>
              </a:rPr>
              <a:t>USO EXCESIVO DE LOS INSECTICIDAS</a:t>
            </a:r>
            <a:endParaRPr lang="es-PA" sz="2400" b="1" dirty="0">
              <a:solidFill>
                <a:srgbClr val="FFFF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 rot="2402029">
            <a:off x="5593173" y="4555631"/>
            <a:ext cx="2999501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A" sz="2400" b="1" dirty="0" smtClean="0">
                <a:solidFill>
                  <a:srgbClr val="FF0000"/>
                </a:solidFill>
              </a:rPr>
              <a:t>Falta </a:t>
            </a:r>
            <a:r>
              <a:rPr lang="es-PA" sz="2400" b="1" dirty="0" smtClean="0">
                <a:solidFill>
                  <a:srgbClr val="FF0000"/>
                </a:solidFill>
              </a:rPr>
              <a:t>de jornaleros</a:t>
            </a:r>
            <a:endParaRPr lang="es-PA" sz="2400" b="1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 rot="2413550">
            <a:off x="2094016" y="5053169"/>
            <a:ext cx="4620148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A" sz="2000" b="1" dirty="0" smtClean="0">
                <a:solidFill>
                  <a:srgbClr val="FF0000"/>
                </a:solidFill>
              </a:rPr>
              <a:t>Poco interés en el uso de las herramientas agrícolas tradicionales</a:t>
            </a:r>
            <a:endParaRPr lang="es-PA" sz="2000" b="1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 rot="2430447">
            <a:off x="3940380" y="4760636"/>
            <a:ext cx="3517358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A" sz="2400" b="1" dirty="0" smtClean="0">
                <a:solidFill>
                  <a:srgbClr val="FF0000"/>
                </a:solidFill>
              </a:rPr>
              <a:t>Ahorro de tiempo</a:t>
            </a:r>
            <a:endParaRPr lang="es-PA" sz="24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 rot="19089077">
            <a:off x="3398491" y="1400617"/>
            <a:ext cx="4139807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A" sz="2400" b="1" dirty="0" smtClean="0">
                <a:solidFill>
                  <a:srgbClr val="FF0000"/>
                </a:solidFill>
              </a:rPr>
              <a:t>Contaminación de las aguas</a:t>
            </a:r>
            <a:endParaRPr lang="es-PA" sz="2400" b="1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 rot="19168572">
            <a:off x="2167995" y="1069981"/>
            <a:ext cx="4597637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A" sz="2000" b="1" dirty="0" smtClean="0">
                <a:solidFill>
                  <a:srgbClr val="FF0000"/>
                </a:solidFill>
              </a:rPr>
              <a:t>Alergias, asmas, y enfermedades crónicas de los pulmones.</a:t>
            </a:r>
            <a:endParaRPr lang="es-PA" sz="2000" b="1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 rot="19210788">
            <a:off x="4519017" y="1400732"/>
            <a:ext cx="4339382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A" sz="2000" b="1" dirty="0" smtClean="0">
                <a:solidFill>
                  <a:srgbClr val="FF0000"/>
                </a:solidFill>
              </a:rPr>
              <a:t>Contaminación del ambiente</a:t>
            </a:r>
            <a:endParaRPr lang="es-PA" sz="2000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 rot="19080721">
            <a:off x="5763640" y="1520218"/>
            <a:ext cx="3837019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A" sz="2000" b="1" dirty="0" smtClean="0">
                <a:solidFill>
                  <a:srgbClr val="FF0000"/>
                </a:solidFill>
              </a:rPr>
              <a:t>Destrucción de flora y fauna</a:t>
            </a:r>
            <a:endParaRPr lang="es-P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72931"/>
      </p:ext>
    </p:extLst>
  </p:cSld>
  <p:clrMapOvr>
    <a:masterClrMapping/>
  </p:clrMapOvr>
  <p:transition spd="slow">
    <p:pul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</TotalTime>
  <Words>44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meduca</dc:creator>
  <cp:lastModifiedBy>meduca</cp:lastModifiedBy>
  <cp:revision>5</cp:revision>
  <dcterms:created xsi:type="dcterms:W3CDTF">2014-09-02T15:43:07Z</dcterms:created>
  <dcterms:modified xsi:type="dcterms:W3CDTF">2014-09-02T16:45:38Z</dcterms:modified>
</cp:coreProperties>
</file>